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59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95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63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8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10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5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6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2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7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8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23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BCA507-EBF5-4ED9-94B4-40F9BFC5F663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1/3/2017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73CE71-8F3F-49F8-BEBF-59D9F56A810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5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75676"/>
            <a:ext cx="10515600" cy="167070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Hello! </a:t>
            </a:r>
            <a:r>
              <a:rPr lang="en-US" b="1" dirty="0" smtClean="0">
                <a:solidFill>
                  <a:srgbClr val="00B0F0"/>
                </a:solidFill>
              </a:rPr>
              <a:t> This </a:t>
            </a:r>
            <a:r>
              <a:rPr lang="en-US" b="1" dirty="0" smtClean="0">
                <a:solidFill>
                  <a:srgbClr val="00B0F0"/>
                </a:solidFill>
              </a:rPr>
              <a:t>is World Lit </a:t>
            </a:r>
            <a:r>
              <a:rPr lang="en-US" b="1" dirty="0" smtClean="0">
                <a:solidFill>
                  <a:srgbClr val="00B0F0"/>
                </a:solidFill>
              </a:rPr>
              <a:t>with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Ms</a:t>
            </a:r>
            <a:r>
              <a:rPr lang="en-US" b="1" dirty="0" smtClean="0">
                <a:solidFill>
                  <a:srgbClr val="00B0F0"/>
                </a:solidFill>
              </a:rPr>
              <a:t>. Alexandra Yeganegi.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Are you in the right place?  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997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Directions:</a:t>
            </a:r>
          </a:p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 smtClean="0"/>
              <a:t>Pick up the three handouts from the back table. </a:t>
            </a:r>
          </a:p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) </a:t>
            </a:r>
            <a:r>
              <a:rPr lang="en-US" sz="2800" dirty="0"/>
              <a:t>Choose a SMART seat for yourself.  Sit where you can succeed.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3) </a:t>
            </a:r>
            <a:r>
              <a:rPr lang="en-US" sz="2800" dirty="0" smtClean="0"/>
              <a:t>Put your schedule and transcript on the corner of your desk.</a:t>
            </a:r>
          </a:p>
          <a:p>
            <a:pPr marL="0" indent="0">
              <a:buNone/>
            </a:pPr>
            <a:r>
              <a:rPr lang="en-US" sz="2800" dirty="0" smtClean="0"/>
              <a:t>4) Read the letter.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48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Game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2-3 different adjectives that start with the first letter of your name AND describe you. </a:t>
            </a:r>
          </a:p>
          <a:p>
            <a:endParaRPr lang="en-US" dirty="0"/>
          </a:p>
          <a:p>
            <a:r>
              <a:rPr lang="en-US" dirty="0" smtClean="0"/>
              <a:t>Example:  My name is Alex.  </a:t>
            </a:r>
          </a:p>
          <a:p>
            <a:r>
              <a:rPr lang="en-US" dirty="0" smtClean="0"/>
              <a:t>I am: </a:t>
            </a:r>
          </a:p>
          <a:p>
            <a:r>
              <a:rPr lang="en-US" dirty="0" smtClean="0"/>
              <a:t>- athletic </a:t>
            </a:r>
          </a:p>
          <a:p>
            <a:r>
              <a:rPr lang="en-US" dirty="0" smtClean="0"/>
              <a:t>- accommodating</a:t>
            </a:r>
          </a:p>
          <a:p>
            <a:r>
              <a:rPr lang="en-US" dirty="0" smtClean="0"/>
              <a:t>- affectionate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1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</a:t>
            </a:r>
            <a:r>
              <a:rPr lang="en-US" dirty="0" smtClean="0"/>
              <a:t>&amp; other info SCAVENGER </a:t>
            </a:r>
            <a:r>
              <a:rPr lang="en-US" dirty="0" smtClean="0"/>
              <a:t>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611" y="1708030"/>
            <a:ext cx="9720073" cy="456337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Please read through the syllabus, look around the classroom, and use your phone to access the class blog and complete the scavenger hunt handout. </a:t>
            </a:r>
          </a:p>
          <a:p>
            <a:endParaRPr lang="en-US" dirty="0"/>
          </a:p>
          <a:p>
            <a:r>
              <a:rPr lang="en-US" dirty="0" smtClean="0"/>
              <a:t>You may work alone or with a partner. </a:t>
            </a:r>
          </a:p>
          <a:p>
            <a:endParaRPr lang="en-US" dirty="0"/>
          </a:p>
          <a:p>
            <a:r>
              <a:rPr lang="en-US" dirty="0" smtClean="0"/>
              <a:t>Make note of any questions you have as you read through the syllabus.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6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from former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Write down the number of the letter you are reading. </a:t>
            </a:r>
          </a:p>
          <a:p>
            <a:r>
              <a:rPr lang="en-US" dirty="0" smtClean="0"/>
              <a:t>2) Read the letter.</a:t>
            </a:r>
          </a:p>
          <a:p>
            <a:r>
              <a:rPr lang="en-US" dirty="0" smtClean="0"/>
              <a:t>3) Jot down three important/interesting notes/facts from the letter.  These could be about what you will learn, advice from the student, information about the class or the teacher, or whatever.  </a:t>
            </a:r>
          </a:p>
          <a:p>
            <a:endParaRPr lang="en-US" dirty="0"/>
          </a:p>
          <a:p>
            <a:r>
              <a:rPr lang="en-US" dirty="0" smtClean="0"/>
              <a:t>You will have about 4 minutes for each letter.  </a:t>
            </a:r>
          </a:p>
          <a:p>
            <a:r>
              <a:rPr lang="en-US" dirty="0" smtClean="0"/>
              <a:t>Then we will move on to the next step.  Wait for directions! </a:t>
            </a:r>
          </a:p>
        </p:txBody>
      </p:sp>
    </p:spTree>
    <p:extLst>
      <p:ext uri="{BB962C8B-B14F-4D97-AF65-F5344CB8AC3E}">
        <p14:creationId xmlns:p14="http://schemas.microsoft.com/office/powerpoint/2010/main" val="35359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 Partners: You will need a new partner for each round.  Make sure you write down their name.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976112"/>
            <a:ext cx="9720073" cy="3333247"/>
          </a:xfrm>
        </p:spPr>
        <p:txBody>
          <a:bodyPr>
            <a:noAutofit/>
          </a:bodyPr>
          <a:lstStyle/>
          <a:p>
            <a:r>
              <a:rPr lang="en-US" sz="2800" dirty="0" smtClean="0"/>
              <a:t>#1:  Write down two hobbies your partner has.  </a:t>
            </a:r>
          </a:p>
          <a:p>
            <a:r>
              <a:rPr lang="en-US" sz="2800" dirty="0" smtClean="0"/>
              <a:t>#2:  Write down two of your partner’s favorite foods. </a:t>
            </a:r>
          </a:p>
          <a:p>
            <a:r>
              <a:rPr lang="en-US" sz="2800" dirty="0" smtClean="0"/>
              <a:t>#3: Write down one thing your partner wants everyone to know about him/her, and one thing that most people don’t know about your partner. </a:t>
            </a:r>
          </a:p>
          <a:p>
            <a:r>
              <a:rPr lang="en-US" sz="2800" dirty="0" smtClean="0"/>
              <a:t>#4:  Find and write down two things you and your partner have in common.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400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 this class with a 100…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77042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1) Fill out the front and back of the handout.</a:t>
            </a:r>
          </a:p>
          <a:p>
            <a:r>
              <a:rPr lang="en-US" dirty="0" smtClean="0"/>
              <a:t>2) Write the letter component for homework. </a:t>
            </a:r>
          </a:p>
          <a:p>
            <a:r>
              <a:rPr lang="en-US" dirty="0" smtClean="0"/>
              <a:t>3) 100% completion = 100% grade (due tomorrow).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1) Finish your handout and the letter. </a:t>
            </a:r>
          </a:p>
          <a:p>
            <a:r>
              <a:rPr lang="en-US" dirty="0" smtClean="0"/>
              <a:t>2) Get your syllabus sheet signed. </a:t>
            </a:r>
          </a:p>
          <a:p>
            <a:r>
              <a:rPr lang="en-US" dirty="0" smtClean="0"/>
              <a:t>3) Work on getting your supplies.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0265" y="3276658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Homework/do tonight/due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19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391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Hello!  This is World Lit with Ms. Alexandra Yeganegi. Are you in the right place?   </vt:lpstr>
      <vt:lpstr>Name Game </vt:lpstr>
      <vt:lpstr>Syllabus &amp; other info SCAVENGER HUNT</vt:lpstr>
      <vt:lpstr>Letters from former students </vt:lpstr>
      <vt:lpstr>Letter Partners: You will need a new partner for each round.  Make sure you write down their name.  </vt:lpstr>
      <vt:lpstr>How to start this class with a 100…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This is World Lit with Ms. Alexandra Yeganegi. Are you in the right place?</dc:title>
  <dc:creator>Alexandra Yeganegi</dc:creator>
  <cp:lastModifiedBy>Alexandra Yeganegi</cp:lastModifiedBy>
  <cp:revision>6</cp:revision>
  <dcterms:created xsi:type="dcterms:W3CDTF">2016-07-30T16:07:11Z</dcterms:created>
  <dcterms:modified xsi:type="dcterms:W3CDTF">2017-01-03T21:49:49Z</dcterms:modified>
</cp:coreProperties>
</file>