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48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93A3931-1743-4B26-928A-E31F02830ED7}"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3DDE5-399B-40D0-9957-C8ECC3767E7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752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3A3931-1743-4B26-928A-E31F02830ED7}"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3DDE5-399B-40D0-9957-C8ECC3767E7F}" type="slidenum">
              <a:rPr lang="en-US" smtClean="0"/>
              <a:t>‹#›</a:t>
            </a:fld>
            <a:endParaRPr lang="en-US"/>
          </a:p>
        </p:txBody>
      </p:sp>
    </p:spTree>
    <p:extLst>
      <p:ext uri="{BB962C8B-B14F-4D97-AF65-F5344CB8AC3E}">
        <p14:creationId xmlns:p14="http://schemas.microsoft.com/office/powerpoint/2010/main" val="2837256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3A3931-1743-4B26-928A-E31F02830ED7}"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3DDE5-399B-40D0-9957-C8ECC3767E7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363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3A3931-1743-4B26-928A-E31F02830ED7}"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3DDE5-399B-40D0-9957-C8ECC3767E7F}" type="slidenum">
              <a:rPr lang="en-US" smtClean="0"/>
              <a:t>‹#›</a:t>
            </a:fld>
            <a:endParaRPr lang="en-US"/>
          </a:p>
        </p:txBody>
      </p:sp>
    </p:spTree>
    <p:extLst>
      <p:ext uri="{BB962C8B-B14F-4D97-AF65-F5344CB8AC3E}">
        <p14:creationId xmlns:p14="http://schemas.microsoft.com/office/powerpoint/2010/main" val="336786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3A3931-1743-4B26-928A-E31F02830ED7}"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3DDE5-399B-40D0-9957-C8ECC3767E7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5525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3A3931-1743-4B26-928A-E31F02830ED7}"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3DDE5-399B-40D0-9957-C8ECC3767E7F}" type="slidenum">
              <a:rPr lang="en-US" smtClean="0"/>
              <a:t>‹#›</a:t>
            </a:fld>
            <a:endParaRPr lang="en-US"/>
          </a:p>
        </p:txBody>
      </p:sp>
    </p:spTree>
    <p:extLst>
      <p:ext uri="{BB962C8B-B14F-4D97-AF65-F5344CB8AC3E}">
        <p14:creationId xmlns:p14="http://schemas.microsoft.com/office/powerpoint/2010/main" val="3522822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3A3931-1743-4B26-928A-E31F02830ED7}"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A3DDE5-399B-40D0-9957-C8ECC3767E7F}" type="slidenum">
              <a:rPr lang="en-US" smtClean="0"/>
              <a:t>‹#›</a:t>
            </a:fld>
            <a:endParaRPr lang="en-US"/>
          </a:p>
        </p:txBody>
      </p:sp>
    </p:spTree>
    <p:extLst>
      <p:ext uri="{BB962C8B-B14F-4D97-AF65-F5344CB8AC3E}">
        <p14:creationId xmlns:p14="http://schemas.microsoft.com/office/powerpoint/2010/main" val="390974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3A3931-1743-4B26-928A-E31F02830ED7}"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A3DDE5-399B-40D0-9957-C8ECC3767E7F}" type="slidenum">
              <a:rPr lang="en-US" smtClean="0"/>
              <a:t>‹#›</a:t>
            </a:fld>
            <a:endParaRPr lang="en-US"/>
          </a:p>
        </p:txBody>
      </p:sp>
    </p:spTree>
    <p:extLst>
      <p:ext uri="{BB962C8B-B14F-4D97-AF65-F5344CB8AC3E}">
        <p14:creationId xmlns:p14="http://schemas.microsoft.com/office/powerpoint/2010/main" val="170555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A3931-1743-4B26-928A-E31F02830ED7}"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A3DDE5-399B-40D0-9957-C8ECC3767E7F}" type="slidenum">
              <a:rPr lang="en-US" smtClean="0"/>
              <a:t>‹#›</a:t>
            </a:fld>
            <a:endParaRPr lang="en-US"/>
          </a:p>
        </p:txBody>
      </p:sp>
    </p:spTree>
    <p:extLst>
      <p:ext uri="{BB962C8B-B14F-4D97-AF65-F5344CB8AC3E}">
        <p14:creationId xmlns:p14="http://schemas.microsoft.com/office/powerpoint/2010/main" val="133428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3A3931-1743-4B26-928A-E31F02830ED7}"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3DDE5-399B-40D0-9957-C8ECC3767E7F}" type="slidenum">
              <a:rPr lang="en-US" smtClean="0"/>
              <a:t>‹#›</a:t>
            </a:fld>
            <a:endParaRPr lang="en-US"/>
          </a:p>
        </p:txBody>
      </p:sp>
    </p:spTree>
    <p:extLst>
      <p:ext uri="{BB962C8B-B14F-4D97-AF65-F5344CB8AC3E}">
        <p14:creationId xmlns:p14="http://schemas.microsoft.com/office/powerpoint/2010/main" val="424002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3A3931-1743-4B26-928A-E31F02830ED7}"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3DDE5-399B-40D0-9957-C8ECC3767E7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8279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3A3931-1743-4B26-928A-E31F02830ED7}" type="datetimeFigureOut">
              <a:rPr lang="en-US" smtClean="0"/>
              <a:t>1/11/2017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7A3DDE5-399B-40D0-9957-C8ECC3767E7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716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warm-Up</a:t>
            </a:r>
            <a:endParaRPr lang="en-US" dirty="0"/>
          </a:p>
        </p:txBody>
      </p:sp>
      <p:sp>
        <p:nvSpPr>
          <p:cNvPr id="3" name="Content Placeholder 2"/>
          <p:cNvSpPr>
            <a:spLocks noGrp="1"/>
          </p:cNvSpPr>
          <p:nvPr>
            <p:ph idx="1"/>
          </p:nvPr>
        </p:nvSpPr>
        <p:spPr/>
        <p:txBody>
          <a:bodyPr>
            <a:normAutofit/>
          </a:bodyPr>
          <a:lstStyle/>
          <a:p>
            <a:r>
              <a:rPr lang="en-US" sz="4400" dirty="0" smtClean="0"/>
              <a:t>Please complete the half-sheet “Elaborating with Sensory Details” to review from Friday – do the front and back.  You may work with a partner if you wish.  You have 15 minutes.  </a:t>
            </a:r>
            <a:endParaRPr lang="en-US" sz="4400" dirty="0"/>
          </a:p>
        </p:txBody>
      </p:sp>
    </p:spTree>
    <p:extLst>
      <p:ext uri="{BB962C8B-B14F-4D97-AF65-F5344CB8AC3E}">
        <p14:creationId xmlns:p14="http://schemas.microsoft.com/office/powerpoint/2010/main" val="1336140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Practice sheet </a:t>
            </a:r>
            <a:endParaRPr lang="en-US" dirty="0"/>
          </a:p>
        </p:txBody>
      </p:sp>
      <p:sp>
        <p:nvSpPr>
          <p:cNvPr id="3" name="Content Placeholder 2"/>
          <p:cNvSpPr>
            <a:spLocks noGrp="1"/>
          </p:cNvSpPr>
          <p:nvPr>
            <p:ph idx="1"/>
          </p:nvPr>
        </p:nvSpPr>
        <p:spPr/>
        <p:txBody>
          <a:bodyPr>
            <a:normAutofit/>
          </a:bodyPr>
          <a:lstStyle/>
          <a:p>
            <a:r>
              <a:rPr lang="en-US" sz="3200" dirty="0" smtClean="0"/>
              <a:t>Work in your group to complete the figurative language practice sheet.  </a:t>
            </a:r>
          </a:p>
          <a:p>
            <a:r>
              <a:rPr lang="en-US" sz="3200" dirty="0" smtClean="0"/>
              <a:t>Please make note of any terms that you think you will need more help with/practice. </a:t>
            </a:r>
            <a:endParaRPr lang="en-US" sz="3200" dirty="0"/>
          </a:p>
        </p:txBody>
      </p:sp>
    </p:spTree>
    <p:extLst>
      <p:ext uri="{BB962C8B-B14F-4D97-AF65-F5344CB8AC3E}">
        <p14:creationId xmlns:p14="http://schemas.microsoft.com/office/powerpoint/2010/main" val="181277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“Hairs” by Sandra Cisneros</a:t>
            </a:r>
            <a:endParaRPr lang="en-US" dirty="0"/>
          </a:p>
        </p:txBody>
      </p:sp>
      <p:sp>
        <p:nvSpPr>
          <p:cNvPr id="3" name="Content Placeholder 2"/>
          <p:cNvSpPr>
            <a:spLocks noGrp="1"/>
          </p:cNvSpPr>
          <p:nvPr>
            <p:ph idx="1"/>
          </p:nvPr>
        </p:nvSpPr>
        <p:spPr/>
        <p:txBody>
          <a:bodyPr>
            <a:normAutofit/>
          </a:bodyPr>
          <a:lstStyle/>
          <a:p>
            <a:r>
              <a:rPr lang="en-US" sz="3200" dirty="0" smtClean="0"/>
              <a:t>Vignette:  A vignette is like a “snapshot” of a moment.  It is a very short, detailed, and descriptive story that tries to capture all the senses of a particular memory. </a:t>
            </a:r>
          </a:p>
          <a:p>
            <a:endParaRPr lang="en-US" sz="3200" dirty="0"/>
          </a:p>
          <a:p>
            <a:r>
              <a:rPr lang="en-US" sz="3200" dirty="0" smtClean="0"/>
              <a:t>In this vignette, Cisneros is trying to show that the narrator thinks about who she is and her family members by recalling their unique hair and the senses she can relate the hair to. </a:t>
            </a:r>
            <a:endParaRPr lang="en-US" sz="3200" dirty="0"/>
          </a:p>
        </p:txBody>
      </p:sp>
    </p:spTree>
    <p:extLst>
      <p:ext uri="{BB962C8B-B14F-4D97-AF65-F5344CB8AC3E}">
        <p14:creationId xmlns:p14="http://schemas.microsoft.com/office/powerpoint/2010/main" val="1235698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 BE READY TO TURN IN TOMORROW</a:t>
            </a:r>
            <a:endParaRPr lang="en-US" dirty="0"/>
          </a:p>
        </p:txBody>
      </p:sp>
      <p:sp>
        <p:nvSpPr>
          <p:cNvPr id="3" name="Content Placeholder 2"/>
          <p:cNvSpPr>
            <a:spLocks noGrp="1"/>
          </p:cNvSpPr>
          <p:nvPr>
            <p:ph idx="1"/>
          </p:nvPr>
        </p:nvSpPr>
        <p:spPr/>
        <p:txBody>
          <a:bodyPr>
            <a:normAutofit/>
          </a:bodyPr>
          <a:lstStyle/>
          <a:p>
            <a:r>
              <a:rPr lang="en-US" sz="3600" dirty="0"/>
              <a:t>Pick a noun (person, place, </a:t>
            </a:r>
            <a:r>
              <a:rPr lang="en-US" sz="3600" dirty="0" smtClean="0"/>
              <a:t>thing) </a:t>
            </a:r>
            <a:r>
              <a:rPr lang="en-US" sz="3600" dirty="0" smtClean="0"/>
              <a:t>to describe-</a:t>
            </a:r>
            <a:r>
              <a:rPr lang="en-US" sz="3600" dirty="0"/>
              <a:t>- it can be anything recognizable.</a:t>
            </a:r>
          </a:p>
          <a:p>
            <a:r>
              <a:rPr lang="en-US" sz="3600" dirty="0"/>
              <a:t>Write one paragraph describing it using </a:t>
            </a:r>
            <a:r>
              <a:rPr lang="en-US" sz="3600" dirty="0" smtClean="0"/>
              <a:t>all five </a:t>
            </a:r>
            <a:r>
              <a:rPr lang="en-US" sz="3600" dirty="0"/>
              <a:t>of the sensory details.</a:t>
            </a:r>
          </a:p>
          <a:p>
            <a:r>
              <a:rPr lang="en-US" sz="3600" dirty="0" smtClean="0"/>
              <a:t>BUT - You </a:t>
            </a:r>
            <a:r>
              <a:rPr lang="en-US" sz="3600" dirty="0"/>
              <a:t>are not allowed to say what you </a:t>
            </a:r>
            <a:r>
              <a:rPr lang="en-US" sz="3600" dirty="0" smtClean="0"/>
              <a:t>are describing</a:t>
            </a:r>
            <a:r>
              <a:rPr lang="en-US" sz="3600" dirty="0"/>
              <a:t>!</a:t>
            </a:r>
          </a:p>
        </p:txBody>
      </p:sp>
    </p:spTree>
    <p:extLst>
      <p:ext uri="{BB962C8B-B14F-4D97-AF65-F5344CB8AC3E}">
        <p14:creationId xmlns:p14="http://schemas.microsoft.com/office/powerpoint/2010/main" val="3263158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024128" y="1811215"/>
            <a:ext cx="9720073" cy="4607170"/>
          </a:xfrm>
        </p:spPr>
        <p:txBody>
          <a:bodyPr>
            <a:noAutofit/>
          </a:bodyPr>
          <a:lstStyle/>
          <a:p>
            <a:r>
              <a:rPr lang="en-US" sz="2400" dirty="0" smtClean="0"/>
              <a:t>As </a:t>
            </a:r>
            <a:r>
              <a:rPr lang="en-US" sz="2400" dirty="0"/>
              <a:t>daylight breaks, </a:t>
            </a:r>
            <a:r>
              <a:rPr lang="en-US" sz="2400" dirty="0" smtClean="0"/>
              <a:t>wind sneaks </a:t>
            </a:r>
            <a:r>
              <a:rPr lang="en-US" sz="2400" dirty="0"/>
              <a:t>into my </a:t>
            </a:r>
            <a:r>
              <a:rPr lang="en-US" sz="2400" dirty="0" smtClean="0"/>
              <a:t>room, </a:t>
            </a:r>
            <a:r>
              <a:rPr lang="en-US" sz="2400" dirty="0" smtClean="0"/>
              <a:t>causing little </a:t>
            </a:r>
            <a:r>
              <a:rPr lang="en-US" sz="2400" dirty="0"/>
              <a:t>bumps on my arms to form. I have no choice but to wake </a:t>
            </a:r>
            <a:r>
              <a:rPr lang="en-US" sz="2400" dirty="0" smtClean="0"/>
              <a:t>from my </a:t>
            </a:r>
            <a:r>
              <a:rPr lang="en-US" sz="2400" dirty="0"/>
              <a:t>dream. The bright reflection caused by the white, fluffy </a:t>
            </a:r>
            <a:r>
              <a:rPr lang="en-US" sz="2400" dirty="0" smtClean="0"/>
              <a:t>substance blanketing </a:t>
            </a:r>
            <a:r>
              <a:rPr lang="en-US" sz="2400" dirty="0"/>
              <a:t>my back yard forces my eyes to squint, as I throw open </a:t>
            </a:r>
            <a:r>
              <a:rPr lang="en-US" sz="2400" dirty="0" smtClean="0"/>
              <a:t>the window </a:t>
            </a:r>
            <a:r>
              <a:rPr lang="en-US" sz="2400" dirty="0"/>
              <a:t>curtains. Squeals and muffled laughter from the playful </a:t>
            </a:r>
            <a:r>
              <a:rPr lang="en-US" sz="2400" dirty="0" smtClean="0"/>
              <a:t>kids next </a:t>
            </a:r>
            <a:r>
              <a:rPr lang="en-US" sz="2400" dirty="0"/>
              <a:t>door catch my attention. I rush down the stairs to put on my </a:t>
            </a:r>
            <a:r>
              <a:rPr lang="en-US" sz="2400" dirty="0" smtClean="0"/>
              <a:t>boots, </a:t>
            </a:r>
            <a:r>
              <a:rPr lang="en-US" sz="2400" dirty="0" smtClean="0"/>
              <a:t>and </a:t>
            </a:r>
            <a:r>
              <a:rPr lang="en-US" sz="2400" dirty="0"/>
              <a:t>I run out into the bitter cold to join them. But after </a:t>
            </a:r>
            <a:r>
              <a:rPr lang="en-US" sz="2400" dirty="0" smtClean="0"/>
              <a:t>an </a:t>
            </a:r>
            <a:r>
              <a:rPr lang="en-US" sz="2400" dirty="0" smtClean="0"/>
              <a:t>hour</a:t>
            </a:r>
            <a:r>
              <a:rPr lang="en-US" sz="2400" dirty="0"/>
              <a:t>, I’m convinced to come back inside. The brisk air that grabs </a:t>
            </a:r>
            <a:r>
              <a:rPr lang="en-US" sz="2400" dirty="0" smtClean="0"/>
              <a:t>at my </a:t>
            </a:r>
            <a:r>
              <a:rPr lang="en-US" sz="2400" dirty="0"/>
              <a:t>lungs, and the numbness of my toes </a:t>
            </a:r>
            <a:r>
              <a:rPr lang="en-US" sz="2400" dirty="0" smtClean="0"/>
              <a:t>have </a:t>
            </a:r>
            <a:r>
              <a:rPr lang="en-US" sz="2400" dirty="0"/>
              <a:t>won. </a:t>
            </a:r>
            <a:r>
              <a:rPr lang="en-US" sz="2400" dirty="0" smtClean="0"/>
              <a:t>But the </a:t>
            </a:r>
            <a:r>
              <a:rPr lang="en-US" sz="2400" dirty="0"/>
              <a:t>delicious aroma of </a:t>
            </a:r>
            <a:r>
              <a:rPr lang="en-US" sz="2400" dirty="0" smtClean="0"/>
              <a:t>hot </a:t>
            </a:r>
            <a:r>
              <a:rPr lang="en-US" sz="2400" dirty="0"/>
              <a:t>chocolate comforts me. It </a:t>
            </a:r>
            <a:r>
              <a:rPr lang="en-US" sz="2400" dirty="0" smtClean="0"/>
              <a:t>is soothingly </a:t>
            </a:r>
            <a:r>
              <a:rPr lang="en-US" sz="2400" dirty="0"/>
              <a:t>warm as it melts down my throat and tastes like heaven </a:t>
            </a:r>
            <a:r>
              <a:rPr lang="en-US" sz="2400" dirty="0" smtClean="0"/>
              <a:t>on my </a:t>
            </a:r>
            <a:r>
              <a:rPr lang="en-US" sz="2400" dirty="0"/>
              <a:t>lips. </a:t>
            </a:r>
            <a:endParaRPr lang="en-US" sz="2400" dirty="0" smtClean="0"/>
          </a:p>
          <a:p>
            <a:pPr marL="0" indent="0">
              <a:buNone/>
            </a:pPr>
            <a:endParaRPr lang="en-US" sz="2400" dirty="0" smtClean="0"/>
          </a:p>
          <a:p>
            <a:pPr marL="0" indent="0">
              <a:buNone/>
            </a:pPr>
            <a:r>
              <a:rPr lang="en-US" sz="2400" dirty="0" smtClean="0">
                <a:solidFill>
                  <a:srgbClr val="FF0000"/>
                </a:solidFill>
              </a:rPr>
              <a:t>What am I describing? </a:t>
            </a:r>
            <a:endParaRPr lang="en-US" sz="2400" dirty="0">
              <a:solidFill>
                <a:srgbClr val="FF0000"/>
              </a:solidFill>
            </a:endParaRPr>
          </a:p>
        </p:txBody>
      </p:sp>
    </p:spTree>
    <p:extLst>
      <p:ext uri="{BB962C8B-B14F-4D97-AF65-F5344CB8AC3E}">
        <p14:creationId xmlns:p14="http://schemas.microsoft.com/office/powerpoint/2010/main" val="30420292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1406</TotalTime>
  <Words>360</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Tw Cen MT</vt:lpstr>
      <vt:lpstr>Tw Cen MT Condensed</vt:lpstr>
      <vt:lpstr>Wingdings 3</vt:lpstr>
      <vt:lpstr>Integral</vt:lpstr>
      <vt:lpstr>warm-Up</vt:lpstr>
      <vt:lpstr>Figurative Language Practice sheet </vt:lpstr>
      <vt:lpstr>“Hairs” by Sandra Cisneros</vt:lpstr>
      <vt:lpstr>HOMEWORK – BE READY TO TURN IN TOMORROW</vt:lpstr>
      <vt:lpstr>Example</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Practice</dc:title>
  <dc:creator>Alexandra Yeganegi</dc:creator>
  <cp:lastModifiedBy>Alexandra Yeganegi</cp:lastModifiedBy>
  <cp:revision>6</cp:revision>
  <dcterms:created xsi:type="dcterms:W3CDTF">2017-01-11T20:07:07Z</dcterms:created>
  <dcterms:modified xsi:type="dcterms:W3CDTF">2017-01-12T19:33:44Z</dcterms:modified>
</cp:coreProperties>
</file>