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82" r:id="rId5"/>
    <p:sldId id="261" r:id="rId6"/>
    <p:sldId id="283" r:id="rId7"/>
    <p:sldId id="284" r:id="rId8"/>
    <p:sldId id="28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EWmynRcEEQ" TargetMode="External"/><Relationship Id="rId2" Type="http://schemas.openxmlformats.org/officeDocument/2006/relationships/hyperlink" Target="https://www.youtube.com/watch?v=qBND33BNfZ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2OOs1l8Fajc" TargetMode="External"/><Relationship Id="rId4" Type="http://schemas.openxmlformats.org/officeDocument/2006/relationships/hyperlink" Target="https://www.youtube.com/watch?v=1vvb16VyVE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09707" y="832349"/>
            <a:ext cx="8187071" cy="487492"/>
          </a:xfrm>
        </p:spPr>
        <p:txBody>
          <a:bodyPr>
            <a:noAutofit/>
          </a:bodyPr>
          <a:lstStyle/>
          <a:p>
            <a:r>
              <a:rPr lang="en-US" sz="5400" dirty="0" smtClean="0"/>
              <a:t>Warm-Up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3409707" y="1595886"/>
            <a:ext cx="8782293" cy="9511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1) Find the handout that says “Culture Notes.”  </a:t>
            </a:r>
          </a:p>
          <a:p>
            <a:pPr marL="0" indent="0">
              <a:buNone/>
            </a:pPr>
            <a:r>
              <a:rPr lang="en-US" sz="3200" dirty="0" smtClean="0"/>
              <a:t>2) Read each definition. </a:t>
            </a:r>
          </a:p>
          <a:p>
            <a:pPr marL="0" indent="0">
              <a:buNone/>
            </a:pPr>
            <a:r>
              <a:rPr lang="en-US" sz="3200" dirty="0" smtClean="0"/>
              <a:t>3) Reword the definition in YOUR OWN WORDS. </a:t>
            </a:r>
          </a:p>
          <a:p>
            <a:pPr marL="0" indent="0">
              <a:buNone/>
            </a:pPr>
            <a:r>
              <a:rPr lang="en-US" sz="3200" dirty="0" smtClean="0"/>
              <a:t>4) Come up with an example for your own life.  (Hints are given to help you).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080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39"/>
            <a:ext cx="12106028" cy="682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49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UNUSUAL CULTURAL CUSTOMS/TRADITIONS/RITUALS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www.youtube.com/watch?v=qBND33BNfZw</a:t>
            </a:r>
            <a:r>
              <a:rPr lang="en-US" dirty="0" smtClean="0"/>
              <a:t> </a:t>
            </a:r>
          </a:p>
          <a:p>
            <a:pPr marL="457200" indent="-457200">
              <a:buAutoNum type="arabicParenR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www.youtube.com/watch?v=XEWmynRcEEQ</a:t>
            </a:r>
            <a:r>
              <a:rPr lang="en-US" dirty="0" smtClean="0"/>
              <a:t> </a:t>
            </a:r>
          </a:p>
          <a:p>
            <a:pPr marL="457200" indent="-457200">
              <a:buAutoNum type="arabicParenR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www.youtube.com/watch?v=1vvb16VyVEY</a:t>
            </a: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www.youtube.com/watch?v=2OOs1l8Fajc</a:t>
            </a:r>
            <a:endParaRPr lang="en-US" dirty="0" smtClean="0"/>
          </a:p>
          <a:p>
            <a:pPr marL="457200" indent="-45720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Fill out your graphic organizer as we watch!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367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Work 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293" y="1388854"/>
            <a:ext cx="10178322" cy="3593591"/>
          </a:xfrm>
        </p:spPr>
        <p:txBody>
          <a:bodyPr>
            <a:noAutofit/>
          </a:bodyPr>
          <a:lstStyle/>
          <a:p>
            <a:r>
              <a:rPr lang="en-US" sz="2800" dirty="0" smtClean="0"/>
              <a:t>Use Google to find an unusual cultural custom (that we did not talk about today).  </a:t>
            </a:r>
          </a:p>
          <a:p>
            <a:r>
              <a:rPr lang="en-US" sz="2800" dirty="0" smtClean="0"/>
              <a:t>Read about it, watch videos, whatever you need to do to understand the tradition or ritual. </a:t>
            </a:r>
          </a:p>
          <a:p>
            <a:r>
              <a:rPr lang="en-US" sz="2800" dirty="0" smtClean="0"/>
              <a:t>Write a one-paragraph summary and reflection (describe the custom in detail; make sure your reader can understand who, what, when, where, why; and include your personal thoughts, reflections, and questions on it).  </a:t>
            </a:r>
          </a:p>
          <a:p>
            <a:r>
              <a:rPr lang="en-US" sz="2800" dirty="0" smtClean="0"/>
              <a:t>The assignment is due on </a:t>
            </a:r>
            <a:r>
              <a:rPr lang="en-US" sz="2800" dirty="0" smtClean="0"/>
              <a:t>Friday.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0819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ritual among the </a:t>
            </a:r>
            <a:r>
              <a:rPr lang="en-US" dirty="0" err="1" smtClean="0"/>
              <a:t>nacirema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3200" dirty="0" smtClean="0"/>
              <a:t>Annotate the text while we read. </a:t>
            </a:r>
          </a:p>
          <a:p>
            <a:pPr marL="457200" indent="-457200">
              <a:buAutoNum type="arabicParenR"/>
            </a:pPr>
            <a:r>
              <a:rPr lang="en-US" sz="3200" dirty="0" smtClean="0"/>
              <a:t>Complete the </a:t>
            </a:r>
            <a:r>
              <a:rPr lang="en-US" sz="3200" dirty="0" smtClean="0"/>
              <a:t>reading </a:t>
            </a:r>
            <a:r>
              <a:rPr lang="en-US" sz="3200" dirty="0" smtClean="0"/>
              <a:t>handout. </a:t>
            </a:r>
          </a:p>
          <a:p>
            <a:pPr marL="457200" indent="-457200">
              <a:buAutoNum type="arabicParenR"/>
            </a:pPr>
            <a:r>
              <a:rPr lang="en-US" sz="3200" dirty="0" smtClean="0"/>
              <a:t>After reading: Reading Response Questions</a:t>
            </a:r>
            <a:r>
              <a:rPr lang="en-US" sz="3200" dirty="0" smtClean="0"/>
              <a:t>.</a:t>
            </a:r>
          </a:p>
          <a:p>
            <a:pPr marL="457200" indent="-457200">
              <a:buAutoNum type="arabicParenR"/>
            </a:pPr>
            <a:r>
              <a:rPr lang="en-US" sz="3200" dirty="0" smtClean="0"/>
              <a:t>Turn in your completed handout (or </a:t>
            </a:r>
            <a:r>
              <a:rPr lang="en-US" sz="3200" dirty="0" smtClean="0"/>
              <a:t>finish for homework if needed).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2441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113656" y="1311216"/>
            <a:ext cx="10178322" cy="5348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Fold your blank white paper into an 8 square graphic organizer.   Label each square as follows (make sure you leave lots of room to write in the box!): 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Items + objects			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Daily sights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Smells 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Tastes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Sounds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Traditions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Family stories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Favorites</a:t>
            </a:r>
          </a:p>
        </p:txBody>
      </p:sp>
    </p:spTree>
    <p:extLst>
      <p:ext uri="{BB962C8B-B14F-4D97-AF65-F5344CB8AC3E}">
        <p14:creationId xmlns:p14="http://schemas.microsoft.com/office/powerpoint/2010/main" val="2255341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I’M </a:t>
            </a:r>
            <a:r>
              <a:rPr lang="en-US" dirty="0" smtClean="0"/>
              <a:t>FROM Poems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Annotate as we read.</a:t>
            </a:r>
          </a:p>
          <a:p>
            <a:endParaRPr lang="en-US" sz="3200" dirty="0"/>
          </a:p>
          <a:p>
            <a:r>
              <a:rPr lang="en-US" sz="3200" dirty="0" smtClean="0"/>
              <a:t>UNDERLINE examples of sensory details.  </a:t>
            </a:r>
          </a:p>
          <a:p>
            <a:r>
              <a:rPr lang="en-US" sz="3200" dirty="0" smtClean="0"/>
              <a:t>CIRCLE and LABEL examples of figurative language.  </a:t>
            </a:r>
            <a:endParaRPr lang="en-US" dirty="0" smtClean="0"/>
          </a:p>
          <a:p>
            <a:r>
              <a:rPr lang="en-US" sz="3200" dirty="0" smtClean="0"/>
              <a:t>STAR anything that stands out to you. </a:t>
            </a:r>
          </a:p>
        </p:txBody>
      </p:sp>
    </p:spTree>
    <p:extLst>
      <p:ext uri="{BB962C8B-B14F-4D97-AF65-F5344CB8AC3E}">
        <p14:creationId xmlns:p14="http://schemas.microsoft.com/office/powerpoint/2010/main" val="236348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WhERE</a:t>
            </a:r>
            <a:r>
              <a:rPr lang="en-US" dirty="0" smtClean="0"/>
              <a:t> I’m from – </a:t>
            </a:r>
            <a:r>
              <a:rPr lang="en-US" dirty="0" smtClean="0"/>
              <a:t>ROUGH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 the template but feel free to add/change as needed.  Deleting is not an option – you must maintain this length at minimum.  </a:t>
            </a:r>
          </a:p>
          <a:p>
            <a:endParaRPr lang="en-US" sz="2800" dirty="0"/>
          </a:p>
          <a:p>
            <a:r>
              <a:rPr lang="en-US" sz="2800" dirty="0" smtClean="0"/>
              <a:t>Use your foldable and your </a:t>
            </a:r>
            <a:r>
              <a:rPr lang="en-US" sz="2800" dirty="0" smtClean="0"/>
              <a:t>annotated </a:t>
            </a:r>
            <a:r>
              <a:rPr lang="en-US" sz="2800" dirty="0" smtClean="0"/>
              <a:t>poems to help you add sensory details and figurative language to your writing.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158040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1304</TotalTime>
  <Words>315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Warm-Up</vt:lpstr>
      <vt:lpstr>PowerPoint Presentation</vt:lpstr>
      <vt:lpstr>UNUSUAL CULTURAL CUSTOMS/TRADITIONS/RITUALS</vt:lpstr>
      <vt:lpstr>Google Work  #1 </vt:lpstr>
      <vt:lpstr>Body ritual among the nacirema</vt:lpstr>
      <vt:lpstr>Warm-Up</vt:lpstr>
      <vt:lpstr>WHERE I’M FROM Poems  </vt:lpstr>
      <vt:lpstr>WhERE I’m from – ROUGH DRAFT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Warm-Up</dc:title>
  <dc:creator>Alexandra Yeganegi</dc:creator>
  <cp:lastModifiedBy>Alexandra Yeganegi</cp:lastModifiedBy>
  <cp:revision>18</cp:revision>
  <dcterms:created xsi:type="dcterms:W3CDTF">2016-08-02T19:47:45Z</dcterms:created>
  <dcterms:modified xsi:type="dcterms:W3CDTF">2017-01-12T20:56:02Z</dcterms:modified>
</cp:coreProperties>
</file>