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2/2/2017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2/2/2017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6XXGF_V8_7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hrw.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1413" y="609600"/>
            <a:ext cx="9905998" cy="1288211"/>
          </a:xfrm>
        </p:spPr>
        <p:txBody>
          <a:bodyPr>
            <a:normAutofit/>
          </a:bodyPr>
          <a:lstStyle/>
          <a:p>
            <a:r>
              <a:rPr lang="en-US" sz="4800" b="1" dirty="0" smtClean="0"/>
              <a:t>Job opportunity!  </a:t>
            </a:r>
            <a:endParaRPr lang="en-US" sz="4800" b="1" dirty="0"/>
          </a:p>
        </p:txBody>
      </p:sp>
      <p:sp>
        <p:nvSpPr>
          <p:cNvPr id="5" name="Content Placeholder 4"/>
          <p:cNvSpPr>
            <a:spLocks noGrp="1"/>
          </p:cNvSpPr>
          <p:nvPr>
            <p:ph idx="1"/>
          </p:nvPr>
        </p:nvSpPr>
        <p:spPr>
          <a:xfrm>
            <a:off x="1141413" y="2054524"/>
            <a:ext cx="9905998" cy="4329023"/>
          </a:xfrm>
        </p:spPr>
        <p:txBody>
          <a:bodyPr>
            <a:noAutofit/>
          </a:bodyPr>
          <a:lstStyle/>
          <a:p>
            <a:r>
              <a:rPr lang="en-US" sz="4000" dirty="0" smtClean="0"/>
              <a:t>Seeking:  World leader with new laws.  </a:t>
            </a:r>
          </a:p>
          <a:p>
            <a:r>
              <a:rPr lang="en-US" sz="4000" dirty="0" smtClean="0"/>
              <a:t>Wanted:  someone who can ensure a world full of healthy and happy citizens. </a:t>
            </a:r>
          </a:p>
          <a:p>
            <a:r>
              <a:rPr lang="en-US" sz="4000" dirty="0" smtClean="0"/>
              <a:t>How to get it:  create five laws and convince me why we need them. </a:t>
            </a:r>
          </a:p>
        </p:txBody>
      </p:sp>
    </p:spTree>
    <p:extLst>
      <p:ext uri="{BB962C8B-B14F-4D97-AF65-F5344CB8AC3E}">
        <p14:creationId xmlns:p14="http://schemas.microsoft.com/office/powerpoint/2010/main" val="233692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story of Human rights </a:t>
            </a:r>
            <a:endParaRPr lang="en-US" b="1"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youtu.be/6XXGF_V8_7M</a:t>
            </a:r>
            <a:r>
              <a:rPr lang="en-US" dirty="0" smtClean="0"/>
              <a:t> </a:t>
            </a:r>
            <a:endParaRPr lang="en-US" dirty="0"/>
          </a:p>
        </p:txBody>
      </p:sp>
    </p:spTree>
    <p:extLst>
      <p:ext uri="{BB962C8B-B14F-4D97-AF65-F5344CB8AC3E}">
        <p14:creationId xmlns:p14="http://schemas.microsoft.com/office/powerpoint/2010/main" val="4237650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972080" y="743469"/>
            <a:ext cx="4588931" cy="576262"/>
          </a:xfrm>
        </p:spPr>
        <p:txBody>
          <a:bodyPr/>
          <a:lstStyle/>
          <a:p>
            <a:r>
              <a:rPr lang="en-US" dirty="0" smtClean="0"/>
              <a:t>Human rights ARE</a:t>
            </a:r>
            <a:endParaRPr lang="en-US" dirty="0"/>
          </a:p>
        </p:txBody>
      </p:sp>
      <p:sp>
        <p:nvSpPr>
          <p:cNvPr id="12" name="Content Placeholder 11"/>
          <p:cNvSpPr>
            <a:spLocks noGrp="1"/>
          </p:cNvSpPr>
          <p:nvPr>
            <p:ph sz="half" idx="2"/>
          </p:nvPr>
        </p:nvSpPr>
        <p:spPr>
          <a:xfrm>
            <a:off x="1141412" y="1423358"/>
            <a:ext cx="4876800" cy="4367841"/>
          </a:xfrm>
        </p:spPr>
        <p:txBody>
          <a:bodyPr/>
          <a:lstStyle/>
          <a:p>
            <a:r>
              <a:rPr lang="en-US" dirty="0" smtClean="0"/>
              <a:t>  </a:t>
            </a:r>
          </a:p>
          <a:p>
            <a:r>
              <a:rPr lang="en-US" dirty="0"/>
              <a:t> </a:t>
            </a:r>
            <a:r>
              <a:rPr lang="en-US" dirty="0" smtClean="0"/>
              <a:t> </a:t>
            </a:r>
          </a:p>
          <a:p>
            <a:r>
              <a:rPr lang="en-US" dirty="0"/>
              <a:t> </a:t>
            </a:r>
            <a:r>
              <a:rPr lang="en-US" dirty="0" smtClean="0"/>
              <a:t> </a:t>
            </a:r>
          </a:p>
          <a:p>
            <a:r>
              <a:rPr lang="en-US" dirty="0"/>
              <a:t> </a:t>
            </a:r>
            <a:r>
              <a:rPr lang="en-US" dirty="0" smtClean="0"/>
              <a:t> </a:t>
            </a:r>
          </a:p>
          <a:p>
            <a:r>
              <a:rPr lang="en-US" dirty="0"/>
              <a:t> </a:t>
            </a:r>
          </a:p>
        </p:txBody>
      </p:sp>
      <p:sp>
        <p:nvSpPr>
          <p:cNvPr id="13" name="Text Placeholder 12"/>
          <p:cNvSpPr>
            <a:spLocks noGrp="1"/>
          </p:cNvSpPr>
          <p:nvPr>
            <p:ph type="body" sz="quarter" idx="3"/>
          </p:nvPr>
        </p:nvSpPr>
        <p:spPr>
          <a:xfrm>
            <a:off x="6170612" y="743469"/>
            <a:ext cx="4604280" cy="576262"/>
          </a:xfrm>
        </p:spPr>
        <p:txBody>
          <a:bodyPr/>
          <a:lstStyle/>
          <a:p>
            <a:r>
              <a:rPr lang="en-US" dirty="0" smtClean="0"/>
              <a:t>Human rights ARE NOT</a:t>
            </a:r>
            <a:endParaRPr lang="en-US" dirty="0"/>
          </a:p>
        </p:txBody>
      </p:sp>
      <p:sp>
        <p:nvSpPr>
          <p:cNvPr id="14" name="Content Placeholder 13"/>
          <p:cNvSpPr>
            <a:spLocks noGrp="1"/>
          </p:cNvSpPr>
          <p:nvPr>
            <p:ph sz="quarter" idx="4"/>
          </p:nvPr>
        </p:nvSpPr>
        <p:spPr>
          <a:xfrm>
            <a:off x="6170612" y="1423358"/>
            <a:ext cx="4876801" cy="4367841"/>
          </a:xfrm>
        </p:spPr>
        <p:txBody>
          <a:bodyPr/>
          <a:lstStyle/>
          <a:p>
            <a:r>
              <a:rPr lang="en-US" dirty="0" smtClean="0"/>
              <a:t>  </a:t>
            </a:r>
          </a:p>
          <a:p>
            <a:r>
              <a:rPr lang="en-US" dirty="0"/>
              <a:t> </a:t>
            </a:r>
            <a:r>
              <a:rPr lang="en-US" dirty="0" smtClean="0"/>
              <a:t> </a:t>
            </a:r>
          </a:p>
          <a:p>
            <a:r>
              <a:rPr lang="en-US" dirty="0"/>
              <a:t> </a:t>
            </a:r>
            <a:r>
              <a:rPr lang="en-US" dirty="0" smtClean="0"/>
              <a:t> </a:t>
            </a:r>
          </a:p>
          <a:p>
            <a:r>
              <a:rPr lang="en-US" dirty="0"/>
              <a:t> </a:t>
            </a:r>
            <a:r>
              <a:rPr lang="en-US" dirty="0" smtClean="0"/>
              <a:t> </a:t>
            </a:r>
          </a:p>
          <a:p>
            <a:r>
              <a:rPr lang="en-US" dirty="0"/>
              <a:t> </a:t>
            </a:r>
            <a:r>
              <a:rPr lang="en-US" dirty="0" smtClean="0"/>
              <a:t> </a:t>
            </a:r>
            <a:endParaRPr lang="en-US" dirty="0"/>
          </a:p>
        </p:txBody>
      </p:sp>
    </p:spTree>
    <p:extLst>
      <p:ext uri="{BB962C8B-B14F-4D97-AF65-F5344CB8AC3E}">
        <p14:creationId xmlns:p14="http://schemas.microsoft.com/office/powerpoint/2010/main" val="2520313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41413" y="336431"/>
            <a:ext cx="9905998" cy="6150634"/>
          </a:xfrm>
        </p:spPr>
        <p:txBody>
          <a:bodyPr>
            <a:normAutofit/>
          </a:bodyPr>
          <a:lstStyle/>
          <a:p>
            <a:pPr marL="0" indent="0">
              <a:buNone/>
            </a:pPr>
            <a:r>
              <a:rPr lang="en-US" sz="2800" dirty="0">
                <a:effectLst/>
              </a:rPr>
              <a:t>“Where, after all, do universal human rights begin? In small places, close to home - so close and so small that they cannot be seen on any maps of the world. Yet they are the world of the individual person; the neighborhood he lives in; the school or college he attends; the factory, farm, or office where he works. Such are the places where every man, woman, and child seeks equal justice, equal opportunity, equal dignity without discrimination. Unless these rights have meaning there, they have little meaning anywhere. Without concerted citizen action to uphold them close to home, we shall look in vain for progress in the larger world.”</a:t>
            </a:r>
          </a:p>
          <a:p>
            <a:pPr marL="0" indent="0">
              <a:buNone/>
            </a:pPr>
            <a:r>
              <a:rPr lang="en-US" sz="2800" dirty="0">
                <a:effectLst/>
              </a:rPr>
              <a:t>-Eleanor Roosevelt </a:t>
            </a:r>
          </a:p>
          <a:p>
            <a:endParaRPr lang="en-US" dirty="0"/>
          </a:p>
        </p:txBody>
      </p:sp>
    </p:spTree>
    <p:extLst>
      <p:ext uri="{BB962C8B-B14F-4D97-AF65-F5344CB8AC3E}">
        <p14:creationId xmlns:p14="http://schemas.microsoft.com/office/powerpoint/2010/main" val="114651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Universal Declaration of Human Rights</a:t>
            </a:r>
            <a:endParaRPr lang="en-US" dirty="0"/>
          </a:p>
        </p:txBody>
      </p:sp>
      <p:sp>
        <p:nvSpPr>
          <p:cNvPr id="3" name="Content Placeholder 2"/>
          <p:cNvSpPr>
            <a:spLocks noGrp="1"/>
          </p:cNvSpPr>
          <p:nvPr>
            <p:ph idx="1"/>
          </p:nvPr>
        </p:nvSpPr>
        <p:spPr/>
        <p:txBody>
          <a:bodyPr>
            <a:normAutofit/>
          </a:bodyPr>
          <a:lstStyle/>
          <a:p>
            <a:r>
              <a:rPr lang="en-US" sz="3200" dirty="0" smtClean="0"/>
              <a:t>Read and annotate the Preamble and the Articles.  </a:t>
            </a:r>
          </a:p>
          <a:p>
            <a:r>
              <a:rPr lang="en-US" sz="3200" dirty="0" smtClean="0"/>
              <a:t>This document will be very important throughout this whole unit!  </a:t>
            </a:r>
          </a:p>
          <a:p>
            <a:r>
              <a:rPr lang="en-US" sz="3200" dirty="0" smtClean="0"/>
              <a:t>Make sure you understand each piece. </a:t>
            </a:r>
          </a:p>
          <a:p>
            <a:r>
              <a:rPr lang="en-US" sz="3200" dirty="0" smtClean="0"/>
              <a:t>Do not lose it! </a:t>
            </a:r>
            <a:endParaRPr lang="en-US" sz="3200" dirty="0"/>
          </a:p>
        </p:txBody>
      </p:sp>
    </p:spTree>
    <p:extLst>
      <p:ext uri="{BB962C8B-B14F-4D97-AF65-F5344CB8AC3E}">
        <p14:creationId xmlns:p14="http://schemas.microsoft.com/office/powerpoint/2010/main" val="429490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am I?  Riddles warm-up </a:t>
            </a:r>
            <a:endParaRPr lang="en-US" sz="4800" dirty="0"/>
          </a:p>
        </p:txBody>
      </p:sp>
      <p:sp>
        <p:nvSpPr>
          <p:cNvPr id="3" name="Content Placeholder 2"/>
          <p:cNvSpPr>
            <a:spLocks noGrp="1"/>
          </p:cNvSpPr>
          <p:nvPr>
            <p:ph idx="1"/>
          </p:nvPr>
        </p:nvSpPr>
        <p:spPr>
          <a:xfrm>
            <a:off x="1141413" y="2044461"/>
            <a:ext cx="9905998" cy="3746740"/>
          </a:xfrm>
        </p:spPr>
        <p:txBody>
          <a:bodyPr>
            <a:normAutofit/>
          </a:bodyPr>
          <a:lstStyle/>
          <a:p>
            <a:pPr marL="0" indent="0">
              <a:buNone/>
            </a:pPr>
            <a:r>
              <a:rPr lang="en-US" sz="4800" dirty="0" smtClean="0"/>
              <a:t>Solve the riddles to understand some major human rights issues throughout history. </a:t>
            </a:r>
            <a:endParaRPr lang="en-US" sz="4800" dirty="0"/>
          </a:p>
        </p:txBody>
      </p:sp>
    </p:spTree>
    <p:extLst>
      <p:ext uri="{BB962C8B-B14F-4D97-AF65-F5344CB8AC3E}">
        <p14:creationId xmlns:p14="http://schemas.microsoft.com/office/powerpoint/2010/main" val="299347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rights issues around the world </a:t>
            </a:r>
            <a:br>
              <a:rPr lang="en-US" dirty="0" smtClean="0"/>
            </a:br>
            <a:r>
              <a:rPr lang="en-US" dirty="0" smtClean="0"/>
              <a:t>online research</a:t>
            </a:r>
            <a:endParaRPr lang="en-US" dirty="0"/>
          </a:p>
        </p:txBody>
      </p:sp>
      <p:sp>
        <p:nvSpPr>
          <p:cNvPr id="3" name="Content Placeholder 2"/>
          <p:cNvSpPr>
            <a:spLocks noGrp="1"/>
          </p:cNvSpPr>
          <p:nvPr>
            <p:ph idx="1"/>
          </p:nvPr>
        </p:nvSpPr>
        <p:spPr>
          <a:xfrm>
            <a:off x="1141413" y="1880558"/>
            <a:ext cx="9905998" cy="4445479"/>
          </a:xfrm>
        </p:spPr>
        <p:txBody>
          <a:bodyPr>
            <a:normAutofit/>
          </a:bodyPr>
          <a:lstStyle/>
          <a:p>
            <a:r>
              <a:rPr lang="en-US" sz="3200" dirty="0" smtClean="0"/>
              <a:t>Website:  Human rights watch – </a:t>
            </a:r>
            <a:r>
              <a:rPr lang="en-US" sz="3200" dirty="0" smtClean="0">
                <a:hlinkClick r:id="rId2"/>
              </a:rPr>
              <a:t>www.hrw.org</a:t>
            </a:r>
            <a:r>
              <a:rPr lang="en-US" sz="3200" dirty="0" smtClean="0"/>
              <a:t> </a:t>
            </a:r>
          </a:p>
          <a:p>
            <a:r>
              <a:rPr lang="en-US" sz="3200" dirty="0" smtClean="0"/>
              <a:t>That is the only website you will need! </a:t>
            </a:r>
          </a:p>
          <a:p>
            <a:r>
              <a:rPr lang="en-US" sz="3200" dirty="0" smtClean="0"/>
              <a:t>You can choose by topic or by country. </a:t>
            </a:r>
          </a:p>
          <a:p>
            <a:r>
              <a:rPr lang="en-US" sz="3200" dirty="0" smtClean="0"/>
              <a:t>Choose 4 different issues.  </a:t>
            </a:r>
          </a:p>
          <a:p>
            <a:r>
              <a:rPr lang="en-US" sz="3200" dirty="0" smtClean="0"/>
              <a:t>Complete the questions for your research. </a:t>
            </a:r>
            <a:endParaRPr lang="en-US" sz="3200" dirty="0"/>
          </a:p>
        </p:txBody>
      </p:sp>
    </p:spTree>
    <p:extLst>
      <p:ext uri="{BB962C8B-B14F-4D97-AF65-F5344CB8AC3E}">
        <p14:creationId xmlns:p14="http://schemas.microsoft.com/office/powerpoint/2010/main" val="17831575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Mesh</Template>
  <TotalTime>9</TotalTime>
  <Words>301</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Mesh</vt:lpstr>
      <vt:lpstr>Job opportunity!  </vt:lpstr>
      <vt:lpstr>The story of Human rights </vt:lpstr>
      <vt:lpstr>PowerPoint Presentation</vt:lpstr>
      <vt:lpstr>PowerPoint Presentation</vt:lpstr>
      <vt:lpstr>The Universal Declaration of Human Rights</vt:lpstr>
      <vt:lpstr>What am I?  Riddles warm-up </vt:lpstr>
      <vt:lpstr>Human rights issues around the world  online research</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opportunity!</dc:title>
  <dc:creator>Alexandra Yeganegi</dc:creator>
  <cp:lastModifiedBy>Alexandra Yeganegi</cp:lastModifiedBy>
  <cp:revision>2</cp:revision>
  <dcterms:created xsi:type="dcterms:W3CDTF">2017-02-02T14:53:45Z</dcterms:created>
  <dcterms:modified xsi:type="dcterms:W3CDTF">2017-02-02T15:02:51Z</dcterms:modified>
</cp:coreProperties>
</file>