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68" r:id="rId2"/>
    <p:sldId id="256" r:id="rId3"/>
    <p:sldId id="259" r:id="rId4"/>
    <p:sldId id="260" r:id="rId5"/>
    <p:sldId id="261" r:id="rId6"/>
    <p:sldId id="265" r:id="rId7"/>
    <p:sldId id="262" r:id="rId8"/>
    <p:sldId id="263" r:id="rId9"/>
    <p:sldId id="258"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2/17/2017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57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04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2/17/2017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07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69300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2/17/2017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454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620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8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075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9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2/17/2017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10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32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2/17/2017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93538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6 week grade reflection </a:t>
            </a:r>
            <a:endParaRPr lang="en-US" dirty="0"/>
          </a:p>
        </p:txBody>
      </p:sp>
      <p:sp>
        <p:nvSpPr>
          <p:cNvPr id="3" name="Content Placeholder 2"/>
          <p:cNvSpPr>
            <a:spLocks noGrp="1"/>
          </p:cNvSpPr>
          <p:nvPr>
            <p:ph idx="1"/>
          </p:nvPr>
        </p:nvSpPr>
        <p:spPr>
          <a:xfrm>
            <a:off x="581192" y="2180496"/>
            <a:ext cx="11029615" cy="4228930"/>
          </a:xfrm>
        </p:spPr>
        <p:txBody>
          <a:bodyPr>
            <a:normAutofit fontScale="92500" lnSpcReduction="20000"/>
          </a:bodyPr>
          <a:lstStyle/>
          <a:p>
            <a:r>
              <a:rPr lang="en-US" sz="3600" dirty="0" smtClean="0"/>
              <a:t>Please take the work out of your student folder.  Review your work, and put it in your binder.  Do NOT throw it away!!  You will want it to go back and review. </a:t>
            </a:r>
          </a:p>
          <a:p>
            <a:r>
              <a:rPr lang="en-US" sz="3600" dirty="0" smtClean="0"/>
              <a:t>Begin completing the End of the First 6 Weeks Grade Reflection Sheet.  </a:t>
            </a:r>
          </a:p>
          <a:p>
            <a:pPr lvl="1"/>
            <a:r>
              <a:rPr lang="en-US" sz="3400" dirty="0" smtClean="0"/>
              <a:t>This sheet will need to be completely filled out, and signed by you and your parent/guardian.  When you return the signed form you will earn the opportunity to do extra credit (if you want to).   </a:t>
            </a:r>
            <a:endParaRPr lang="en-US" sz="3400" dirty="0"/>
          </a:p>
        </p:txBody>
      </p:sp>
    </p:spTree>
    <p:extLst>
      <p:ext uri="{BB962C8B-B14F-4D97-AF65-F5344CB8AC3E}">
        <p14:creationId xmlns:p14="http://schemas.microsoft.com/office/powerpoint/2010/main" val="160157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fug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6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102" y="310550"/>
            <a:ext cx="879895"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24158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refugee? </a:t>
            </a:r>
            <a:endParaRPr lang="en-US" dirty="0"/>
          </a:p>
        </p:txBody>
      </p:sp>
      <p:sp>
        <p:nvSpPr>
          <p:cNvPr id="3" name="Content Placeholder 2"/>
          <p:cNvSpPr>
            <a:spLocks noGrp="1"/>
          </p:cNvSpPr>
          <p:nvPr>
            <p:ph idx="1"/>
          </p:nvPr>
        </p:nvSpPr>
        <p:spPr/>
        <p:txBody>
          <a:bodyPr>
            <a:normAutofit/>
          </a:bodyPr>
          <a:lstStyle/>
          <a:p>
            <a:r>
              <a:rPr lang="en-US" sz="3600" dirty="0" smtClean="0"/>
              <a:t>Forced to leave </a:t>
            </a:r>
          </a:p>
          <a:p>
            <a:r>
              <a:rPr lang="en-US" sz="3600" dirty="0" smtClean="0"/>
              <a:t>Lives are in danger – war, persecution, natural disaster, famine, etc. </a:t>
            </a:r>
          </a:p>
          <a:p>
            <a:r>
              <a:rPr lang="en-US" sz="3600" dirty="0" smtClean="0"/>
              <a:t>Human rights are there to protect their ability to seek asylum in another country </a:t>
            </a:r>
            <a:endParaRPr lang="en-US" sz="3600" dirty="0"/>
          </a:p>
        </p:txBody>
      </p:sp>
    </p:spTree>
    <p:extLst>
      <p:ext uri="{BB962C8B-B14F-4D97-AF65-F5344CB8AC3E}">
        <p14:creationId xmlns:p14="http://schemas.microsoft.com/office/powerpoint/2010/main" val="369729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Lost Boys of Sudan </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Read and annotate the background article. </a:t>
            </a:r>
          </a:p>
          <a:p>
            <a:r>
              <a:rPr lang="en-US" sz="3200" dirty="0" smtClean="0"/>
              <a:t>Summarize: </a:t>
            </a:r>
          </a:p>
          <a:p>
            <a:pPr lvl="1"/>
            <a:r>
              <a:rPr lang="en-US" sz="2800" dirty="0" smtClean="0"/>
              <a:t>Who</a:t>
            </a:r>
          </a:p>
          <a:p>
            <a:pPr lvl="1"/>
            <a:r>
              <a:rPr lang="en-US" sz="2800" dirty="0" smtClean="0"/>
              <a:t>What</a:t>
            </a:r>
          </a:p>
          <a:p>
            <a:pPr lvl="1"/>
            <a:r>
              <a:rPr lang="en-US" sz="2800" dirty="0" smtClean="0"/>
              <a:t>When</a:t>
            </a:r>
          </a:p>
          <a:p>
            <a:pPr lvl="1"/>
            <a:r>
              <a:rPr lang="en-US" sz="2800" dirty="0" smtClean="0"/>
              <a:t>Where</a:t>
            </a:r>
          </a:p>
          <a:p>
            <a:pPr lvl="1"/>
            <a:r>
              <a:rPr lang="en-US" sz="2800" dirty="0" smtClean="0"/>
              <a:t>Why  </a:t>
            </a:r>
          </a:p>
          <a:p>
            <a:endParaRPr lang="en-US" dirty="0"/>
          </a:p>
        </p:txBody>
      </p:sp>
    </p:spTree>
    <p:extLst>
      <p:ext uri="{BB962C8B-B14F-4D97-AF65-F5344CB8AC3E}">
        <p14:creationId xmlns:p14="http://schemas.microsoft.com/office/powerpoint/2010/main" val="328486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What’s a picture worth? </a:t>
            </a:r>
            <a:endParaRPr lang="en-US" sz="5400" dirty="0"/>
          </a:p>
        </p:txBody>
      </p:sp>
      <p:pic>
        <p:nvPicPr>
          <p:cNvPr id="6" name="Content Placeholder 5"/>
          <p:cNvPicPr>
            <a:picLocks noGrp="1" noChangeAspect="1"/>
          </p:cNvPicPr>
          <p:nvPr>
            <p:ph idx="1"/>
          </p:nvPr>
        </p:nvPicPr>
        <p:blipFill>
          <a:blip r:embed="rId2"/>
          <a:stretch>
            <a:fillRect/>
          </a:stretch>
        </p:blipFill>
        <p:spPr>
          <a:xfrm>
            <a:off x="3088989" y="1818914"/>
            <a:ext cx="5252754" cy="4753625"/>
          </a:xfrm>
          <a:prstGeom prst="rect">
            <a:avLst/>
          </a:prstGeom>
        </p:spPr>
      </p:pic>
    </p:spTree>
    <p:extLst>
      <p:ext uri="{BB962C8B-B14F-4D97-AF65-F5344CB8AC3E}">
        <p14:creationId xmlns:p14="http://schemas.microsoft.com/office/powerpoint/2010/main" val="99843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621102" y="310550"/>
            <a:ext cx="879895"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46572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29848"/>
          </a:xfrm>
          <a:prstGeom prst="rect">
            <a:avLst/>
          </a:prstGeom>
        </p:spPr>
      </p:pic>
      <p:sp>
        <p:nvSpPr>
          <p:cNvPr id="4" name="TextBox 3"/>
          <p:cNvSpPr txBox="1"/>
          <p:nvPr/>
        </p:nvSpPr>
        <p:spPr>
          <a:xfrm>
            <a:off x="621102" y="310550"/>
            <a:ext cx="879895"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05984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49058"/>
          </a:xfrm>
          <a:prstGeom prst="rect">
            <a:avLst/>
          </a:prstGeom>
        </p:spPr>
      </p:pic>
      <p:sp>
        <p:nvSpPr>
          <p:cNvPr id="3" name="TextBox 2"/>
          <p:cNvSpPr txBox="1"/>
          <p:nvPr/>
        </p:nvSpPr>
        <p:spPr>
          <a:xfrm>
            <a:off x="621102" y="310550"/>
            <a:ext cx="87989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34090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05492"/>
          </a:xfrm>
          <a:prstGeom prst="rect">
            <a:avLst/>
          </a:prstGeom>
        </p:spPr>
      </p:pic>
      <p:sp>
        <p:nvSpPr>
          <p:cNvPr id="3" name="TextBox 2"/>
          <p:cNvSpPr txBox="1"/>
          <p:nvPr/>
        </p:nvSpPr>
        <p:spPr>
          <a:xfrm>
            <a:off x="621102" y="310550"/>
            <a:ext cx="879895"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410628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39373"/>
          </a:xfrm>
          <a:prstGeom prst="rect">
            <a:avLst/>
          </a:prstGeom>
        </p:spPr>
      </p:pic>
      <p:sp>
        <p:nvSpPr>
          <p:cNvPr id="3" name="TextBox 2"/>
          <p:cNvSpPr txBox="1"/>
          <p:nvPr/>
        </p:nvSpPr>
        <p:spPr>
          <a:xfrm>
            <a:off x="11205713" y="215659"/>
            <a:ext cx="879895"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41355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TextBox 2"/>
          <p:cNvSpPr txBox="1"/>
          <p:nvPr/>
        </p:nvSpPr>
        <p:spPr>
          <a:xfrm>
            <a:off x="11205713" y="215659"/>
            <a:ext cx="879895"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46909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04121" y="6167886"/>
            <a:ext cx="879895" cy="369332"/>
          </a:xfrm>
          <a:prstGeom prst="rect">
            <a:avLst/>
          </a:prstGeom>
          <a:noFill/>
        </p:spPr>
        <p:txBody>
          <a:bodyPr wrap="square" rtlCol="0">
            <a:spAutoFit/>
          </a:bodyPr>
          <a:lstStyle/>
          <a:p>
            <a:r>
              <a:rPr lang="en-US" dirty="0" smtClean="0"/>
              <a:t>#2</a:t>
            </a:r>
            <a:endParaRPr lang="en-US" dirty="0"/>
          </a:p>
        </p:txBody>
      </p:sp>
      <p:pic>
        <p:nvPicPr>
          <p:cNvPr id="4" name="Picture 3"/>
          <p:cNvPicPr>
            <a:picLocks noChangeAspect="1"/>
          </p:cNvPicPr>
          <p:nvPr/>
        </p:nvPicPr>
        <p:blipFill>
          <a:blip r:embed="rId2"/>
          <a:stretch>
            <a:fillRect/>
          </a:stretch>
        </p:blipFill>
        <p:spPr>
          <a:xfrm>
            <a:off x="-1" y="0"/>
            <a:ext cx="12192001" cy="6870940"/>
          </a:xfrm>
          <a:prstGeom prst="rect">
            <a:avLst/>
          </a:prstGeom>
        </p:spPr>
      </p:pic>
      <p:sp>
        <p:nvSpPr>
          <p:cNvPr id="5" name="TextBox 4"/>
          <p:cNvSpPr txBox="1"/>
          <p:nvPr/>
        </p:nvSpPr>
        <p:spPr>
          <a:xfrm>
            <a:off x="319177" y="224286"/>
            <a:ext cx="879895"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220855165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83</TotalTime>
  <Words>175</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Gill Sans MT</vt:lpstr>
      <vt:lpstr>Wingdings 2</vt:lpstr>
      <vt:lpstr>Dividend</vt:lpstr>
      <vt:lpstr>Warm-Up: 6 week grade reflection </vt:lpstr>
      <vt:lpstr>What’s a picture worth?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refugee? </vt:lpstr>
      <vt:lpstr>The Lost Boys of Sudan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 picture worth?</dc:title>
  <dc:creator>Alexandra Yeganegi</dc:creator>
  <cp:lastModifiedBy>Alexandra Yeganegi</cp:lastModifiedBy>
  <cp:revision>7</cp:revision>
  <dcterms:created xsi:type="dcterms:W3CDTF">2017-02-03T19:36:35Z</dcterms:created>
  <dcterms:modified xsi:type="dcterms:W3CDTF">2017-02-17T20:03:10Z</dcterms:modified>
</cp:coreProperties>
</file>