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8/22/2016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8/22/2016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ed.com/talks/dalia_mogahed_what_do_you_think_when_you_look_at_me?language=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Journal</a:t>
            </a:r>
            <a:endParaRPr lang="en-US" dirty="0"/>
          </a:p>
        </p:txBody>
      </p:sp>
      <p:sp>
        <p:nvSpPr>
          <p:cNvPr id="3" name="Content Placeholder 2"/>
          <p:cNvSpPr>
            <a:spLocks noGrp="1"/>
          </p:cNvSpPr>
          <p:nvPr>
            <p:ph idx="1"/>
          </p:nvPr>
        </p:nvSpPr>
        <p:spPr/>
        <p:txBody>
          <a:bodyPr>
            <a:noAutofit/>
          </a:bodyPr>
          <a:lstStyle/>
          <a:p>
            <a:pPr marL="0" indent="0">
              <a:buNone/>
            </a:pPr>
            <a:r>
              <a:rPr lang="en-US" dirty="0" smtClean="0"/>
              <a:t>Pick ONE of these two topics. Write a well-developed paragraph with details and examples. </a:t>
            </a:r>
          </a:p>
          <a:p>
            <a:pPr marL="0" indent="0">
              <a:buNone/>
            </a:pPr>
            <a:endParaRPr lang="en-US" dirty="0"/>
          </a:p>
          <a:p>
            <a:r>
              <a:rPr lang="en-US" dirty="0" smtClean="0"/>
              <a:t>Write about a time that somebody judged you or stereotyped you.  What did they think and why did they think that?  How did you feel?  How did you react?  Did you do anything to change their assumption?  If not, would you do something in the future?</a:t>
            </a:r>
          </a:p>
          <a:p>
            <a:endParaRPr lang="en-US" dirty="0"/>
          </a:p>
          <a:p>
            <a:r>
              <a:rPr lang="en-US" dirty="0" smtClean="0"/>
              <a:t>Write about a time that you judged or stereotyped someone else.  What did you think and why did you think that?  Do you know how the person felt about it or how they reacted?  If not, then guess how they may have felt.  Reflecting on this time, do you think your assumption was correct or not?  Why? </a:t>
            </a:r>
            <a:endParaRPr lang="en-US" dirty="0"/>
          </a:p>
        </p:txBody>
      </p:sp>
    </p:spTree>
    <p:extLst>
      <p:ext uri="{BB962C8B-B14F-4D97-AF65-F5344CB8AC3E}">
        <p14:creationId xmlns:p14="http://schemas.microsoft.com/office/powerpoint/2010/main" val="139114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5" name="Content Placeholder 4"/>
          <p:cNvSpPr>
            <a:spLocks noGrp="1"/>
          </p:cNvSpPr>
          <p:nvPr>
            <p:ph idx="1"/>
          </p:nvPr>
        </p:nvSpPr>
        <p:spPr/>
        <p:txBody>
          <a:bodyPr>
            <a:normAutofit/>
          </a:bodyPr>
          <a:lstStyle/>
          <a:p>
            <a:r>
              <a:rPr lang="en-US" sz="3600" dirty="0" smtClean="0"/>
              <a:t>In one minute, write down as many stereotypes about a type or group of people as you can think of. </a:t>
            </a:r>
          </a:p>
          <a:p>
            <a:pPr marL="0" indent="0">
              <a:buNone/>
            </a:pPr>
            <a:r>
              <a:rPr lang="en-US" sz="3600" dirty="0" smtClean="0"/>
              <a:t>(Common perceptions that are NOT grounded in truth or reason). </a:t>
            </a:r>
          </a:p>
          <a:p>
            <a:endParaRPr lang="en-US" sz="3600" dirty="0"/>
          </a:p>
          <a:p>
            <a:r>
              <a:rPr lang="en-US" sz="3600" dirty="0" smtClean="0"/>
              <a:t>Examples: </a:t>
            </a:r>
          </a:p>
          <a:p>
            <a:pPr lvl="1"/>
            <a:r>
              <a:rPr lang="en-US" sz="3200" dirty="0" smtClean="0"/>
              <a:t>Band Members = Nerds </a:t>
            </a:r>
          </a:p>
          <a:p>
            <a:pPr lvl="1"/>
            <a:r>
              <a:rPr lang="en-US" sz="3200" dirty="0" smtClean="0"/>
              <a:t>Muslims = Terrorists </a:t>
            </a:r>
            <a:endParaRPr lang="en-US" sz="3200" dirty="0"/>
          </a:p>
        </p:txBody>
      </p:sp>
    </p:spTree>
    <p:extLst>
      <p:ext uri="{BB962C8B-B14F-4D97-AF65-F5344CB8AC3E}">
        <p14:creationId xmlns:p14="http://schemas.microsoft.com/office/powerpoint/2010/main" val="2240577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 and Cultural Influence </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Jot down every instance of stereotyping/judgment that you can find. </a:t>
            </a:r>
          </a:p>
          <a:p>
            <a:endParaRPr lang="en-US" sz="4400" dirty="0"/>
          </a:p>
          <a:p>
            <a:r>
              <a:rPr lang="en-US" sz="4400" dirty="0"/>
              <a:t>TED Talk: </a:t>
            </a:r>
            <a:r>
              <a:rPr lang="en-US" sz="4400" dirty="0">
                <a:hlinkClick r:id="rId2"/>
              </a:rPr>
              <a:t>https://</a:t>
            </a:r>
            <a:r>
              <a:rPr lang="en-US" sz="4400" dirty="0" smtClean="0">
                <a:hlinkClick r:id="rId2"/>
              </a:rPr>
              <a:t>www.ted.com/talks/dalia_mogahed_what_do_you_think_when_you_look_at_me?language=en</a:t>
            </a:r>
            <a:r>
              <a:rPr lang="en-US" sz="4400" dirty="0" smtClean="0"/>
              <a:t> </a:t>
            </a:r>
            <a:endParaRPr lang="en-US" sz="4400" dirty="0"/>
          </a:p>
        </p:txBody>
      </p:sp>
    </p:spTree>
    <p:extLst>
      <p:ext uri="{BB962C8B-B14F-4D97-AF65-F5344CB8AC3E}">
        <p14:creationId xmlns:p14="http://schemas.microsoft.com/office/powerpoint/2010/main" val="382021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Time </a:t>
            </a:r>
            <a:endParaRPr lang="en-US" dirty="0"/>
          </a:p>
        </p:txBody>
      </p:sp>
      <p:sp>
        <p:nvSpPr>
          <p:cNvPr id="3" name="Content Placeholder 2"/>
          <p:cNvSpPr>
            <a:spLocks noGrp="1"/>
          </p:cNvSpPr>
          <p:nvPr>
            <p:ph idx="1"/>
          </p:nvPr>
        </p:nvSpPr>
        <p:spPr/>
        <p:txBody>
          <a:bodyPr>
            <a:normAutofit/>
          </a:bodyPr>
          <a:lstStyle/>
          <a:p>
            <a:r>
              <a:rPr lang="en-US" sz="2400" dirty="0" smtClean="0"/>
              <a:t>Have you completed the “Where I’m From” piece? </a:t>
            </a:r>
          </a:p>
          <a:p>
            <a:r>
              <a:rPr lang="en-US" sz="2400" dirty="0" smtClean="0"/>
              <a:t>Have you completed the “Name” piece? </a:t>
            </a:r>
          </a:p>
          <a:p>
            <a:r>
              <a:rPr lang="en-US" sz="2400" dirty="0" smtClean="0"/>
              <a:t>Have you completed the “Food” piece? </a:t>
            </a:r>
          </a:p>
          <a:p>
            <a:r>
              <a:rPr lang="en-US" sz="2400" dirty="0" smtClean="0"/>
              <a:t>You have two choice pieces as well!  </a:t>
            </a:r>
            <a:r>
              <a:rPr lang="en-US" sz="2400" dirty="0" smtClean="0"/>
              <a:t>“What do you think when you look at me?” is a great idea. </a:t>
            </a:r>
            <a:endParaRPr lang="en-US" sz="2400" dirty="0" smtClean="0"/>
          </a:p>
          <a:p>
            <a:r>
              <a:rPr lang="en-US" sz="2400" dirty="0" smtClean="0"/>
              <a:t>Use your checklist and narrative writing cheat sheet!</a:t>
            </a:r>
          </a:p>
          <a:p>
            <a:endParaRPr lang="en-US" sz="2400" dirty="0"/>
          </a:p>
          <a:p>
            <a:r>
              <a:rPr lang="en-US" sz="2400" dirty="0" smtClean="0"/>
              <a:t>Use the rest of the class period to work on rough drafts for whatever pieces you need to keep drafting.  </a:t>
            </a:r>
          </a:p>
        </p:txBody>
      </p:sp>
    </p:spTree>
    <p:extLst>
      <p:ext uri="{BB962C8B-B14F-4D97-AF65-F5344CB8AC3E}">
        <p14:creationId xmlns:p14="http://schemas.microsoft.com/office/powerpoint/2010/main" val="149061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t>
            </a:r>
            <a:endParaRPr lang="en-US" dirty="0"/>
          </a:p>
        </p:txBody>
      </p:sp>
      <p:sp>
        <p:nvSpPr>
          <p:cNvPr id="3" name="Content Placeholder 2"/>
          <p:cNvSpPr>
            <a:spLocks noGrp="1"/>
          </p:cNvSpPr>
          <p:nvPr>
            <p:ph idx="1"/>
          </p:nvPr>
        </p:nvSpPr>
        <p:spPr/>
        <p:txBody>
          <a:bodyPr>
            <a:normAutofit/>
          </a:bodyPr>
          <a:lstStyle/>
          <a:p>
            <a:r>
              <a:rPr lang="en-US" sz="4400" dirty="0" smtClean="0"/>
              <a:t>Come in, get out your rough drafts, and writing materials, and get to work!  </a:t>
            </a:r>
          </a:p>
          <a:p>
            <a:r>
              <a:rPr lang="en-US" sz="4400" dirty="0" smtClean="0"/>
              <a:t>You have 40 minutes of time to work on and finalize your rough drafts. </a:t>
            </a:r>
            <a:endParaRPr lang="en-US" sz="4400" dirty="0"/>
          </a:p>
        </p:txBody>
      </p:sp>
    </p:spTree>
    <p:extLst>
      <p:ext uri="{BB962C8B-B14F-4D97-AF65-F5344CB8AC3E}">
        <p14:creationId xmlns:p14="http://schemas.microsoft.com/office/powerpoint/2010/main" val="65771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Rotations</a:t>
            </a:r>
            <a:endParaRPr lang="en-US" dirty="0"/>
          </a:p>
        </p:txBody>
      </p:sp>
      <p:sp>
        <p:nvSpPr>
          <p:cNvPr id="3" name="Content Placeholder 2"/>
          <p:cNvSpPr>
            <a:spLocks noGrp="1"/>
          </p:cNvSpPr>
          <p:nvPr>
            <p:ph idx="1"/>
          </p:nvPr>
        </p:nvSpPr>
        <p:spPr>
          <a:xfrm>
            <a:off x="3869268" y="864107"/>
            <a:ext cx="7315200" cy="5605703"/>
          </a:xfrm>
        </p:spPr>
        <p:txBody>
          <a:bodyPr>
            <a:normAutofit/>
          </a:bodyPr>
          <a:lstStyle/>
          <a:p>
            <a:r>
              <a:rPr lang="en-US" dirty="0" smtClean="0"/>
              <a:t>TAG 3 Peer Feedback</a:t>
            </a:r>
          </a:p>
          <a:p>
            <a:pPr lvl="1"/>
            <a:r>
              <a:rPr lang="en-US" dirty="0" smtClean="0"/>
              <a:t>Tell one specific positive thing about the writing. </a:t>
            </a:r>
          </a:p>
          <a:p>
            <a:pPr lvl="1"/>
            <a:r>
              <a:rPr lang="en-US" dirty="0" smtClean="0"/>
              <a:t>Ask one clarifying question to help make the writing clearer. </a:t>
            </a:r>
          </a:p>
          <a:p>
            <a:pPr lvl="1"/>
            <a:r>
              <a:rPr lang="en-US" dirty="0" smtClean="0"/>
              <a:t>Give one constructive suggestion to improve the writing. </a:t>
            </a:r>
          </a:p>
          <a:p>
            <a:pPr lvl="1"/>
            <a:r>
              <a:rPr lang="en-US" dirty="0" smtClean="0"/>
              <a:t>1) Are there at least 2 pieces of figurative language in this piece? If not, tell them how many they need. </a:t>
            </a:r>
          </a:p>
          <a:p>
            <a:pPr lvl="1"/>
            <a:r>
              <a:rPr lang="en-US" dirty="0" smtClean="0"/>
              <a:t>2) Are there at least 5 pieces of imagery or sensory details? If not, tell them how many they need. </a:t>
            </a:r>
          </a:p>
          <a:p>
            <a:pPr lvl="1"/>
            <a:r>
              <a:rPr lang="en-US" dirty="0" smtClean="0"/>
              <a:t>3) Do they have a strong hook and conclusion?  If not, tell them what to work on. </a:t>
            </a:r>
          </a:p>
          <a:p>
            <a:pPr marL="502920" lvl="1" indent="0">
              <a:buNone/>
            </a:pPr>
            <a:endParaRPr lang="en-US" dirty="0" smtClean="0"/>
          </a:p>
          <a:p>
            <a:pPr lvl="0">
              <a:buClr>
                <a:srgbClr val="F0A22E"/>
              </a:buClr>
            </a:pPr>
            <a:r>
              <a:rPr lang="en-US" dirty="0" smtClean="0">
                <a:solidFill>
                  <a:prstClr val="black">
                    <a:lumMod val="65000"/>
                    <a:lumOff val="35000"/>
                  </a:prstClr>
                </a:solidFill>
              </a:rPr>
              <a:t>You will have about 8 minutes per rotation to read and do the TAG123.  Make sure you return your feedback and the rough draft before you move on!   </a:t>
            </a:r>
          </a:p>
          <a:p>
            <a:pPr lvl="0">
              <a:buClr>
                <a:srgbClr val="F0A22E"/>
              </a:buClr>
            </a:pPr>
            <a:endParaRPr lang="en-US" dirty="0">
              <a:solidFill>
                <a:prstClr val="black">
                  <a:lumMod val="65000"/>
                  <a:lumOff val="35000"/>
                </a:prstClr>
              </a:solidFill>
            </a:endParaRPr>
          </a:p>
          <a:p>
            <a:pPr lvl="0">
              <a:buClr>
                <a:srgbClr val="F0A22E"/>
              </a:buClr>
            </a:pPr>
            <a:r>
              <a:rPr lang="en-US" dirty="0" smtClean="0">
                <a:solidFill>
                  <a:prstClr val="black">
                    <a:lumMod val="65000"/>
                    <a:lumOff val="35000"/>
                  </a:prstClr>
                </a:solidFill>
              </a:rPr>
              <a:t>Make sure each of your pieces is read by a different person. </a:t>
            </a:r>
            <a:endParaRPr lang="en-US" dirty="0">
              <a:solidFill>
                <a:prstClr val="black">
                  <a:lumMod val="65000"/>
                  <a:lumOff val="35000"/>
                </a:prstClr>
              </a:solidFill>
            </a:endParaRPr>
          </a:p>
          <a:p>
            <a:pPr lvl="1"/>
            <a:endParaRPr lang="en-US" dirty="0" smtClean="0"/>
          </a:p>
        </p:txBody>
      </p:sp>
    </p:spTree>
    <p:extLst>
      <p:ext uri="{BB962C8B-B14F-4D97-AF65-F5344CB8AC3E}">
        <p14:creationId xmlns:p14="http://schemas.microsoft.com/office/powerpoint/2010/main" val="68568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 </a:t>
            </a:r>
            <a:br>
              <a:rPr lang="en-US" dirty="0" smtClean="0"/>
            </a:br>
            <a:r>
              <a:rPr lang="en-US" dirty="0" smtClean="0"/>
              <a:t>THURSDAY </a:t>
            </a:r>
            <a:br>
              <a:rPr lang="en-US" dirty="0" smtClean="0"/>
            </a:br>
            <a:r>
              <a:rPr lang="en-US" dirty="0" smtClean="0"/>
              <a:t>FRIDAY </a:t>
            </a:r>
            <a:endParaRPr lang="en-US" dirty="0"/>
          </a:p>
        </p:txBody>
      </p:sp>
      <p:sp>
        <p:nvSpPr>
          <p:cNvPr id="3" name="Content Placeholder 2"/>
          <p:cNvSpPr>
            <a:spLocks noGrp="1"/>
          </p:cNvSpPr>
          <p:nvPr>
            <p:ph idx="1"/>
          </p:nvPr>
        </p:nvSpPr>
        <p:spPr/>
        <p:txBody>
          <a:bodyPr>
            <a:normAutofit/>
          </a:bodyPr>
          <a:lstStyle/>
          <a:p>
            <a:r>
              <a:rPr lang="en-US" sz="4000" dirty="0" smtClean="0"/>
              <a:t>Meet in the Media Center.</a:t>
            </a:r>
          </a:p>
          <a:p>
            <a:r>
              <a:rPr lang="en-US" sz="4000" dirty="0" smtClean="0"/>
              <a:t>Be sure to bring all your rough drafts and project information. </a:t>
            </a:r>
          </a:p>
        </p:txBody>
      </p:sp>
    </p:spTree>
    <p:extLst>
      <p:ext uri="{BB962C8B-B14F-4D97-AF65-F5344CB8AC3E}">
        <p14:creationId xmlns:p14="http://schemas.microsoft.com/office/powerpoint/2010/main" val="99482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in the Media Center</a:t>
            </a:r>
            <a:endParaRPr lang="en-US" dirty="0"/>
          </a:p>
        </p:txBody>
      </p:sp>
      <p:sp>
        <p:nvSpPr>
          <p:cNvPr id="3" name="Content Placeholder 2"/>
          <p:cNvSpPr>
            <a:spLocks noGrp="1"/>
          </p:cNvSpPr>
          <p:nvPr>
            <p:ph idx="1"/>
          </p:nvPr>
        </p:nvSpPr>
        <p:spPr/>
        <p:txBody>
          <a:bodyPr>
            <a:normAutofit/>
          </a:bodyPr>
          <a:lstStyle/>
          <a:p>
            <a:r>
              <a:rPr lang="en-US" sz="3600" dirty="0" smtClean="0"/>
              <a:t>Use this time to type your final drafts.  </a:t>
            </a:r>
          </a:p>
          <a:p>
            <a:r>
              <a:rPr lang="en-US" sz="3600" dirty="0" smtClean="0"/>
              <a:t>Use the MLA guide given to you.  Follow the directions!  </a:t>
            </a:r>
          </a:p>
          <a:p>
            <a:r>
              <a:rPr lang="en-US" sz="3600" dirty="0" smtClean="0"/>
              <a:t>Make sure you save as PDF and make the title very clear. </a:t>
            </a:r>
          </a:p>
          <a:p>
            <a:r>
              <a:rPr lang="en-US" sz="3600" dirty="0" smtClean="0"/>
              <a:t>Save EVERYTHING to your number so you can retrieve it later! </a:t>
            </a:r>
            <a:endParaRPr lang="en-US" sz="3600" dirty="0"/>
          </a:p>
        </p:txBody>
      </p:sp>
    </p:spTree>
    <p:extLst>
      <p:ext uri="{BB962C8B-B14F-4D97-AF65-F5344CB8AC3E}">
        <p14:creationId xmlns:p14="http://schemas.microsoft.com/office/powerpoint/2010/main" val="185175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Online Writing Portfolio</a:t>
            </a:r>
            <a:endParaRPr lang="en-US" dirty="0"/>
          </a:p>
        </p:txBody>
      </p:sp>
      <p:sp>
        <p:nvSpPr>
          <p:cNvPr id="3" name="Content Placeholder 2"/>
          <p:cNvSpPr>
            <a:spLocks noGrp="1"/>
          </p:cNvSpPr>
          <p:nvPr>
            <p:ph idx="1"/>
          </p:nvPr>
        </p:nvSpPr>
        <p:spPr/>
        <p:txBody>
          <a:bodyPr>
            <a:noAutofit/>
          </a:bodyPr>
          <a:lstStyle/>
          <a:p>
            <a:r>
              <a:rPr lang="en-US" sz="2400" dirty="0" smtClean="0"/>
              <a:t>Please use the directions given to set up a site on wix.com. </a:t>
            </a:r>
          </a:p>
          <a:p>
            <a:r>
              <a:rPr lang="en-US" sz="2400" dirty="0" smtClean="0"/>
              <a:t>Make your website name identifiable (i.e. your name, World Lit, etc.) </a:t>
            </a:r>
          </a:p>
          <a:p>
            <a:r>
              <a:rPr lang="en-US" sz="2400" dirty="0" smtClean="0"/>
              <a:t>Get it set up and your pieces posted, and THEN play with the format, colors, photos, and extras. </a:t>
            </a:r>
          </a:p>
          <a:p>
            <a:r>
              <a:rPr lang="en-US" sz="2400" dirty="0" smtClean="0"/>
              <a:t>Save often! </a:t>
            </a:r>
          </a:p>
          <a:p>
            <a:r>
              <a:rPr lang="en-US" sz="2400" dirty="0" smtClean="0"/>
              <a:t>No one can see it until you hit “Publish.” </a:t>
            </a:r>
          </a:p>
          <a:p>
            <a:r>
              <a:rPr lang="en-US" sz="2400" dirty="0" smtClean="0"/>
              <a:t>Once your site is published and finalized, go to Ms. </a:t>
            </a:r>
            <a:r>
              <a:rPr lang="en-US" sz="2400" dirty="0" err="1" smtClean="0"/>
              <a:t>Yeganegi’s</a:t>
            </a:r>
            <a:r>
              <a:rPr lang="en-US" sz="2400" dirty="0" smtClean="0"/>
              <a:t> blog and click on the </a:t>
            </a:r>
            <a:r>
              <a:rPr lang="en-US" sz="2400" dirty="0" err="1" smtClean="0"/>
              <a:t>GoogleForms</a:t>
            </a:r>
            <a:r>
              <a:rPr lang="en-US" sz="2400" dirty="0" smtClean="0"/>
              <a:t> link to submit your URL. </a:t>
            </a:r>
            <a:endParaRPr lang="en-US" sz="2400" dirty="0"/>
          </a:p>
        </p:txBody>
      </p:sp>
    </p:spTree>
    <p:extLst>
      <p:ext uri="{BB962C8B-B14F-4D97-AF65-F5344CB8AC3E}">
        <p14:creationId xmlns:p14="http://schemas.microsoft.com/office/powerpoint/2010/main" val="80387825"/>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11</TotalTime>
  <Words>635</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Monday Journal</vt:lpstr>
      <vt:lpstr>Quick Write</vt:lpstr>
      <vt:lpstr>Stereotypes and Cultural Influence </vt:lpstr>
      <vt:lpstr>Writing Time </vt:lpstr>
      <vt:lpstr>Tuesday! </vt:lpstr>
      <vt:lpstr>Revision Rotations</vt:lpstr>
      <vt:lpstr>TOMORROW  THURSDAY  FRIDAY </vt:lpstr>
      <vt:lpstr>Wednesday in the Media Center</vt:lpstr>
      <vt:lpstr>Your Online Writing Portfolio</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Journal</dc:title>
  <dc:creator>Alexandra Yeganegi</dc:creator>
  <cp:lastModifiedBy>Alexandra Yeganegi</cp:lastModifiedBy>
  <cp:revision>3</cp:revision>
  <dcterms:created xsi:type="dcterms:W3CDTF">2016-08-17T15:18:35Z</dcterms:created>
  <dcterms:modified xsi:type="dcterms:W3CDTF">2016-08-22T12:05:01Z</dcterms:modified>
</cp:coreProperties>
</file>