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0713-5B73-4EEC-8D18-4DEA65F939A7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FD41-CAA4-4B56-8108-142348DACA9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1422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0713-5B73-4EEC-8D18-4DEA65F939A7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FD41-CAA4-4B56-8108-142348DAC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755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0713-5B73-4EEC-8D18-4DEA65F939A7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FD41-CAA4-4B56-8108-142348DAC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10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0713-5B73-4EEC-8D18-4DEA65F939A7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FD41-CAA4-4B56-8108-142348DAC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25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0713-5B73-4EEC-8D18-4DEA65F939A7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FD41-CAA4-4B56-8108-142348DACA9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45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0713-5B73-4EEC-8D18-4DEA65F939A7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FD41-CAA4-4B56-8108-142348DAC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238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0713-5B73-4EEC-8D18-4DEA65F939A7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FD41-CAA4-4B56-8108-142348DAC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175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0713-5B73-4EEC-8D18-4DEA65F939A7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FD41-CAA4-4B56-8108-142348DAC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674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0713-5B73-4EEC-8D18-4DEA65F939A7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FD41-CAA4-4B56-8108-142348DAC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161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ED10713-5B73-4EEC-8D18-4DEA65F939A7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89FD41-CAA4-4B56-8108-142348DAC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529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0713-5B73-4EEC-8D18-4DEA65F939A7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FD41-CAA4-4B56-8108-142348DAC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822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ED10713-5B73-4EEC-8D18-4DEA65F939A7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089FD41-CAA4-4B56-8108-142348DACA9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6099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10/10 Warm-Up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Please respond on notebook paper and be ready to turn it in. </a:t>
            </a:r>
          </a:p>
          <a:p>
            <a:endParaRPr lang="en-US" sz="2800" dirty="0"/>
          </a:p>
          <a:p>
            <a:r>
              <a:rPr lang="en-US" sz="2800" dirty="0"/>
              <a:t>1) How do you feel about your current </a:t>
            </a:r>
            <a:r>
              <a:rPr lang="en-US" sz="2800" dirty="0" smtClean="0"/>
              <a:t>grade?</a:t>
            </a:r>
          </a:p>
          <a:p>
            <a:r>
              <a:rPr lang="en-US" sz="2800" dirty="0" smtClean="0"/>
              <a:t>2</a:t>
            </a:r>
            <a:r>
              <a:rPr lang="en-US" sz="2800" dirty="0"/>
              <a:t>) What challenges are you having in this </a:t>
            </a:r>
            <a:r>
              <a:rPr lang="en-US" sz="2800" dirty="0" smtClean="0"/>
              <a:t>class?</a:t>
            </a:r>
          </a:p>
          <a:p>
            <a:r>
              <a:rPr lang="en-US" sz="2800" dirty="0" smtClean="0"/>
              <a:t>3</a:t>
            </a:r>
            <a:r>
              <a:rPr lang="en-US" sz="2800" dirty="0"/>
              <a:t>) What questions do you have about Unit </a:t>
            </a:r>
            <a:r>
              <a:rPr lang="en-US" sz="2800" dirty="0" smtClean="0"/>
              <a:t>2?</a:t>
            </a:r>
          </a:p>
          <a:p>
            <a:r>
              <a:rPr lang="en-US" sz="2800" dirty="0" smtClean="0"/>
              <a:t>4</a:t>
            </a:r>
            <a:r>
              <a:rPr lang="en-US" sz="2800" dirty="0"/>
              <a:t>) Describe your progress so far on the Unit 2 Project.  Be specific. </a:t>
            </a:r>
          </a:p>
          <a:p>
            <a:r>
              <a:rPr lang="en-US" sz="2800" dirty="0" smtClean="0"/>
              <a:t>5) Anything else you need to share?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4206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Text Connections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5289" y="1841830"/>
            <a:ext cx="6974756" cy="4335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267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Good Lie”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Task 1: Making Text Connections</a:t>
            </a:r>
          </a:p>
          <a:p>
            <a:r>
              <a:rPr lang="en-US" sz="4000" dirty="0" smtClean="0"/>
              <a:t>Task 2: Comparing and Contrasting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68025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10/11 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Journal- Imagine that you are a Lost Boy and you have to persuade the American government to let you resettle in the USA.  Write three different arguments: one using ethos, one using pathos, and one using logos.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835088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Good Lie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finish both assignments. </a:t>
            </a:r>
          </a:p>
          <a:p>
            <a:r>
              <a:rPr lang="en-US" dirty="0" smtClean="0"/>
              <a:t>Respond to the questions in complete sentences and with thorough detail. </a:t>
            </a:r>
          </a:p>
          <a:p>
            <a:r>
              <a:rPr lang="en-US" dirty="0" smtClean="0"/>
              <a:t>Turn in both assignments when done.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580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and Thursday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In 709 Lab (upstairs)</a:t>
            </a:r>
          </a:p>
          <a:p>
            <a:r>
              <a:rPr lang="en-US" sz="4800" dirty="0" smtClean="0"/>
              <a:t>Working on project </a:t>
            </a:r>
          </a:p>
          <a:p>
            <a:r>
              <a:rPr lang="en-US" sz="4800" dirty="0" smtClean="0"/>
              <a:t>Project is due on Tuesday 10/18!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874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10/14 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Please choose </a:t>
            </a:r>
            <a:r>
              <a:rPr lang="en-US" sz="2800" dirty="0"/>
              <a:t>10 warm-ups/in-class </a:t>
            </a:r>
            <a:r>
              <a:rPr lang="en-US" sz="2800" dirty="0" smtClean="0"/>
              <a:t>activities from </a:t>
            </a:r>
            <a:r>
              <a:rPr lang="en-US" sz="2800" dirty="0"/>
              <a:t>Unit 2 to turn </a:t>
            </a:r>
            <a:r>
              <a:rPr lang="en-US" sz="2800" dirty="0" smtClean="0"/>
              <a:t>in. </a:t>
            </a:r>
          </a:p>
          <a:p>
            <a:endParaRPr lang="en-US" sz="2800" dirty="0"/>
          </a:p>
          <a:p>
            <a:r>
              <a:rPr lang="en-US" sz="2800" dirty="0" smtClean="0"/>
              <a:t>Create a Table of Contents that clearly lists the 10 you have chosen. </a:t>
            </a:r>
          </a:p>
          <a:p>
            <a:endParaRPr lang="en-US" sz="2800" dirty="0"/>
          </a:p>
          <a:p>
            <a:r>
              <a:rPr lang="en-US" sz="2800" dirty="0" smtClean="0"/>
              <a:t>On the bottom of the table of contents, please give yourself an overall grade for Unit 2 – considering your participation, in-class effort, and out-of-class effort – do you deserve an A, B,  C, D, or F?  Include a clear and thorough explanation.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28701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2 Quiz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make sure your name is on your paper!  </a:t>
            </a:r>
          </a:p>
          <a:p>
            <a:r>
              <a:rPr lang="en-US" dirty="0" smtClean="0"/>
              <a:t>Read and follow directions for each step.  </a:t>
            </a:r>
          </a:p>
          <a:p>
            <a:r>
              <a:rPr lang="en-US" dirty="0" smtClean="0"/>
              <a:t>When you are done, please turn it in to Ms. Yeganegi.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81344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</TotalTime>
  <Words>301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Monday 10/10 Warm-Up</vt:lpstr>
      <vt:lpstr>Making Text Connections</vt:lpstr>
      <vt:lpstr>“The Good Lie” </vt:lpstr>
      <vt:lpstr>Tuesday 10/11 Warm-Up</vt:lpstr>
      <vt:lpstr>The Good Lie</vt:lpstr>
      <vt:lpstr>Wednesday and Thursday</vt:lpstr>
      <vt:lpstr>Friday 10/14 Warm-Up</vt:lpstr>
      <vt:lpstr>Unit 2 Quiz 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10/10 Warm-Up</dc:title>
  <dc:creator>Alexandra Yeganegi</dc:creator>
  <cp:lastModifiedBy>Alexandra Yeganegi</cp:lastModifiedBy>
  <cp:revision>1</cp:revision>
  <dcterms:created xsi:type="dcterms:W3CDTF">2016-10-09T18:36:50Z</dcterms:created>
  <dcterms:modified xsi:type="dcterms:W3CDTF">2016-10-09T18:44:23Z</dcterms:modified>
</cp:coreProperties>
</file>