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62" r:id="rId9"/>
    <p:sldId id="263" r:id="rId10"/>
    <p:sldId id="264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67" r:id="rId19"/>
    <p:sldId id="274" r:id="rId20"/>
    <p:sldId id="275" r:id="rId21"/>
    <p:sldId id="277" r:id="rId22"/>
    <p:sldId id="279" r:id="rId23"/>
    <p:sldId id="276" r:id="rId24"/>
    <p:sldId id="278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EWmynRcEEQ" TargetMode="External"/><Relationship Id="rId2" Type="http://schemas.openxmlformats.org/officeDocument/2006/relationships/hyperlink" Target="https://www.youtube.com/watch?v=qBND33BNfZ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2OOs1l8Fajc" TargetMode="External"/><Relationship Id="rId4" Type="http://schemas.openxmlformats.org/officeDocument/2006/relationships/hyperlink" Target="https://www.youtube.com/watch?v=1vvb16VyVE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Warm-Up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0523" y="1337096"/>
            <a:ext cx="10178322" cy="53742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 smtClean="0"/>
              <a:t>Please copy the following definitions into your notebook, and then do the following: </a:t>
            </a:r>
          </a:p>
          <a:p>
            <a:pPr marL="914400" lvl="1" indent="-457200">
              <a:buAutoNum type="arabicParenR"/>
            </a:pPr>
            <a:r>
              <a:rPr lang="en-US" sz="2300" dirty="0" smtClean="0"/>
              <a:t>Underline key words. </a:t>
            </a:r>
          </a:p>
          <a:p>
            <a:pPr marL="914400" lvl="1" indent="-457200">
              <a:buAutoNum type="arabicParenR"/>
            </a:pPr>
            <a:r>
              <a:rPr lang="en-US" sz="2300" dirty="0" smtClean="0"/>
              <a:t>Rewrite the definition in your own words. </a:t>
            </a:r>
          </a:p>
          <a:p>
            <a:pPr marL="457200" lvl="1" indent="0">
              <a:buNone/>
            </a:pPr>
            <a:r>
              <a:rPr lang="en-US" sz="2300" dirty="0" smtClean="0"/>
              <a:t>3) Draw a picture to help you remember the definition. </a:t>
            </a:r>
          </a:p>
          <a:p>
            <a:pPr marL="457200" lvl="1" indent="0">
              <a:buNone/>
            </a:pPr>
            <a:endParaRPr lang="en-US" sz="2300" dirty="0"/>
          </a:p>
          <a:p>
            <a:pPr marL="457200" lvl="1" indent="0">
              <a:buNone/>
            </a:pPr>
            <a:r>
              <a:rPr lang="en-US" sz="2300" dirty="0" smtClean="0"/>
              <a:t>CULTURE:  Any group of humans that has similar values, beliefs, and habits. CUSTOM: A traditional and widely accepted way of doing things that is specific to a group of people or a place or a time. </a:t>
            </a:r>
          </a:p>
          <a:p>
            <a:pPr marL="457200" lvl="1" indent="0">
              <a:buNone/>
            </a:pPr>
            <a:r>
              <a:rPr lang="en-US" sz="2300" dirty="0"/>
              <a:t>TRADITION: A custom </a:t>
            </a:r>
            <a:r>
              <a:rPr lang="en-US" sz="2300" dirty="0" smtClean="0"/>
              <a:t>that </a:t>
            </a:r>
            <a:r>
              <a:rPr lang="en-US" sz="2300" dirty="0"/>
              <a:t>is passed down among a group of people. </a:t>
            </a:r>
          </a:p>
          <a:p>
            <a:pPr marL="457200" lvl="1" indent="0">
              <a:buNone/>
            </a:pPr>
            <a:r>
              <a:rPr lang="en-US" sz="2300" dirty="0" smtClean="0"/>
              <a:t>RITUAL:   A religious or spiritual series of actions done in a particular order. </a:t>
            </a:r>
          </a:p>
        </p:txBody>
      </p:sp>
    </p:spTree>
    <p:extLst>
      <p:ext uri="{BB962C8B-B14F-4D97-AF65-F5344CB8AC3E}">
        <p14:creationId xmlns:p14="http://schemas.microsoft.com/office/powerpoint/2010/main" val="4010801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562" y="487892"/>
            <a:ext cx="10178322" cy="1492132"/>
          </a:xfrm>
        </p:spPr>
        <p:txBody>
          <a:bodyPr/>
          <a:lstStyle/>
          <a:p>
            <a:r>
              <a:rPr lang="en-US" dirty="0" smtClean="0"/>
              <a:t>Narrative Writing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Take about 15 minutes to work through the review packet.  </a:t>
            </a:r>
          </a:p>
          <a:p>
            <a:r>
              <a:rPr lang="en-US" sz="4000" dirty="0" smtClean="0"/>
              <a:t>Mark anything you don’t remember or need extra help with.  It will be important to share these things so we can review! </a:t>
            </a:r>
          </a:p>
        </p:txBody>
      </p:sp>
    </p:spTree>
    <p:extLst>
      <p:ext uri="{BB962C8B-B14F-4D97-AF65-F5344CB8AC3E}">
        <p14:creationId xmlns:p14="http://schemas.microsoft.com/office/powerpoint/2010/main" val="280485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66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07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4" y="0"/>
            <a:ext cx="12116226" cy="681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19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52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“Fish cheeks” by </a:t>
            </a:r>
            <a:r>
              <a:rPr lang="en-US" dirty="0" err="1" smtClean="0"/>
              <a:t>amy</a:t>
            </a:r>
            <a:r>
              <a:rPr lang="en-US" dirty="0" smtClean="0"/>
              <a:t> 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While we read…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Annotate for: </a:t>
            </a:r>
          </a:p>
          <a:p>
            <a:pPr marL="457200" indent="-457200">
              <a:buAutoNum type="arabicParenR"/>
            </a:pPr>
            <a:r>
              <a:rPr lang="en-US" sz="3200" dirty="0" smtClean="0"/>
              <a:t>Examples of culture</a:t>
            </a:r>
          </a:p>
          <a:p>
            <a:pPr marL="457200" indent="-457200">
              <a:buAutoNum type="arabicParenR"/>
            </a:pPr>
            <a:r>
              <a:rPr lang="en-US" sz="3200" dirty="0" smtClean="0"/>
              <a:t>Examples of figurative language</a:t>
            </a:r>
          </a:p>
          <a:p>
            <a:pPr marL="457200" indent="-457200">
              <a:buAutoNum type="arabicParenR"/>
            </a:pPr>
            <a:r>
              <a:rPr lang="en-US" sz="3200" dirty="0" smtClean="0"/>
              <a:t>Examples of imagery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9426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“Fish Cheeks”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17785"/>
            <a:ext cx="10178322" cy="359359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Make sure you cite textual evidence whenever the question asks you to.  </a:t>
            </a:r>
          </a:p>
          <a:p>
            <a:r>
              <a:rPr lang="en-US" sz="3600" dirty="0" smtClean="0"/>
              <a:t>Respond in complete sentences.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73216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Customs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Share out your Google homework. </a:t>
            </a:r>
          </a:p>
          <a:p>
            <a:r>
              <a:rPr lang="en-US" sz="4000" dirty="0" smtClean="0"/>
              <a:t>Turn in the assignment, as well as your “Fish Cheeks” questions.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10865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	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9635" y="1318845"/>
            <a:ext cx="5569155" cy="471267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937942" y="1318845"/>
            <a:ext cx="4800600" cy="3619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Imagine you’re stranded on a deserted island.  Write about your experience, using </a:t>
            </a:r>
            <a:r>
              <a:rPr lang="en-US" sz="3600" dirty="0" smtClean="0"/>
              <a:t>plenty of details and </a:t>
            </a:r>
            <a:r>
              <a:rPr lang="en-US" sz="3600" dirty="0" smtClean="0"/>
              <a:t>figurative language.  Remember to </a:t>
            </a:r>
            <a:r>
              <a:rPr lang="en-US" sz="3600" u="sng" dirty="0" smtClean="0"/>
              <a:t>show</a:t>
            </a:r>
            <a:r>
              <a:rPr lang="en-US" sz="3600" dirty="0" smtClean="0"/>
              <a:t> not just </a:t>
            </a:r>
            <a:r>
              <a:rPr lang="en-US" sz="3600" u="sng" dirty="0" smtClean="0"/>
              <a:t>tell</a:t>
            </a:r>
            <a:r>
              <a:rPr lang="en-US" sz="3600" dirty="0" smtClean="0"/>
              <a:t>.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8718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“no speak English”</a:t>
            </a:r>
            <a:br>
              <a:rPr lang="en-US" dirty="0" smtClean="0"/>
            </a:br>
            <a:r>
              <a:rPr lang="en-US" dirty="0" smtClean="0"/>
              <a:t>by Sandra </a:t>
            </a:r>
            <a:r>
              <a:rPr lang="en-US" dirty="0" err="1" smtClean="0"/>
              <a:t>cisneros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While we read…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Annotate for: </a:t>
            </a:r>
          </a:p>
          <a:p>
            <a:pPr marL="457200" indent="-457200">
              <a:buAutoNum type="arabicParenR"/>
            </a:pPr>
            <a:r>
              <a:rPr lang="en-US" sz="3200" dirty="0" smtClean="0"/>
              <a:t>Examples of culture</a:t>
            </a:r>
          </a:p>
          <a:p>
            <a:pPr marL="457200" indent="-457200">
              <a:buAutoNum type="arabicParenR"/>
            </a:pPr>
            <a:r>
              <a:rPr lang="en-US" sz="3200" dirty="0" smtClean="0"/>
              <a:t>Examples of figurative language</a:t>
            </a:r>
          </a:p>
          <a:p>
            <a:pPr marL="457200" indent="-457200">
              <a:buAutoNum type="arabicParenR"/>
            </a:pPr>
            <a:r>
              <a:rPr lang="en-US" sz="3200" dirty="0" smtClean="0"/>
              <a:t>Examples of imagery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013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2" y="-1"/>
            <a:ext cx="12106028" cy="682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99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“no speak </a:t>
            </a:r>
            <a:r>
              <a:rPr lang="en-US" dirty="0" err="1" smtClean="0"/>
              <a:t>english</a:t>
            </a:r>
            <a:r>
              <a:rPr lang="en-US" dirty="0" smtClean="0"/>
              <a:t>”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17785"/>
            <a:ext cx="10178322" cy="359359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Make sure you cite textual evidence whenever you can.  Any words directly from the text go in quotation marks. </a:t>
            </a:r>
          </a:p>
          <a:p>
            <a:r>
              <a:rPr lang="en-US" sz="3600" dirty="0" smtClean="0"/>
              <a:t>Respond in complete sentences. </a:t>
            </a:r>
          </a:p>
          <a:p>
            <a:r>
              <a:rPr lang="en-US" sz="3600" dirty="0" smtClean="0"/>
              <a:t>Follow the directions on the last two items.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49083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SHOCK NARRATIVE </a:t>
            </a:r>
            <a:br>
              <a:rPr lang="en-US" dirty="0" smtClean="0"/>
            </a:br>
            <a:r>
              <a:rPr lang="en-US" dirty="0" smtClean="0"/>
              <a:t>brainstorming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85137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3200" dirty="0" smtClean="0"/>
              <a:t>List all cultures you can identify with (groups). 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Think </a:t>
            </a:r>
            <a:r>
              <a:rPr lang="en-US" sz="3200" dirty="0"/>
              <a:t>of a time when you felt like an outsider because of your </a:t>
            </a:r>
            <a:r>
              <a:rPr lang="en-US" sz="3200" dirty="0" smtClean="0"/>
              <a:t>culture (“culture shock”) 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Explain </a:t>
            </a:r>
            <a:r>
              <a:rPr lang="en-US" sz="3200" dirty="0"/>
              <a:t>how this moment represents or defines you as a person.</a:t>
            </a:r>
          </a:p>
        </p:txBody>
      </p:sp>
    </p:spTree>
    <p:extLst>
      <p:ext uri="{BB962C8B-B14F-4D97-AF65-F5344CB8AC3E}">
        <p14:creationId xmlns:p14="http://schemas.microsoft.com/office/powerpoint/2010/main" val="124699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SHOCK NARRATIVE </a:t>
            </a:r>
            <a:br>
              <a:rPr lang="en-US" dirty="0" smtClean="0"/>
            </a:br>
            <a:r>
              <a:rPr lang="en-US" dirty="0" smtClean="0"/>
              <a:t>PRE-WRITING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Use the graphic organizer provided to outline what you will write about.   </a:t>
            </a:r>
            <a:endParaRPr lang="en-US" sz="2800" dirty="0"/>
          </a:p>
          <a:p>
            <a:r>
              <a:rPr lang="en-US" sz="2800" dirty="0" smtClean="0"/>
              <a:t>Make sure that you consider the sensory details you will use </a:t>
            </a:r>
          </a:p>
          <a:p>
            <a:r>
              <a:rPr lang="en-US" sz="2800" dirty="0" smtClean="0"/>
              <a:t>Your writing piece will need to be approximately one page long (about the same as “Fish Cheeks” or “No Speak English.”)</a:t>
            </a:r>
          </a:p>
          <a:p>
            <a:r>
              <a:rPr lang="en-US" sz="2800" dirty="0" smtClean="0"/>
              <a:t>If you prefer to do something different as pre-writing, then use the back of the handout.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7328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Warm-up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77109"/>
            <a:ext cx="10178322" cy="4695091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en-US" sz="2400" dirty="0" smtClean="0"/>
              <a:t>Read the story entitled “Hairs” by Sandra Cisneros.  Feel free to annotate/mark on it as you read.  It is short, so read it twice! </a:t>
            </a:r>
          </a:p>
          <a:p>
            <a:pPr marL="457200" indent="-457200">
              <a:buAutoNum type="arabicParenR"/>
            </a:pPr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 smtClean="0"/>
              <a:t>On the handout, identify one example of each type of figurative language listed. </a:t>
            </a:r>
          </a:p>
          <a:p>
            <a:pPr marL="457200" indent="-457200">
              <a:buAutoNum type="arabicParenR"/>
            </a:pPr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 smtClean="0"/>
              <a:t>Finally, write a short piece (3-4 sentences) about your own hair, using the same style as Cisneros uses here.  Think about how to make someone imagine the touch, texture, and appearance of your hair.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9965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SHOCK NARRATIVE </a:t>
            </a:r>
            <a:br>
              <a:rPr lang="en-US" dirty="0" smtClean="0"/>
            </a:br>
            <a:r>
              <a:rPr lang="en-US" dirty="0" smtClean="0"/>
              <a:t>ROUGH DRAFT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Using your pre-writing from yesterday, you will write a rough draft of your culture shock narrative on notebook paper. </a:t>
            </a:r>
          </a:p>
          <a:p>
            <a:endParaRPr lang="en-US" sz="2800" dirty="0"/>
          </a:p>
          <a:p>
            <a:r>
              <a:rPr lang="en-US" sz="2800" dirty="0" smtClean="0"/>
              <a:t>Your piece should be approximately one page (about the same as “Fish Cheeks” and “No Speak English.” </a:t>
            </a:r>
          </a:p>
          <a:p>
            <a:endParaRPr lang="en-US" sz="2800" dirty="0"/>
          </a:p>
          <a:p>
            <a:r>
              <a:rPr lang="en-US" sz="2800" dirty="0" smtClean="0"/>
              <a:t>Use your narrative writing cheat sheet as you draft.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3544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SHOCK NARRATIVE </a:t>
            </a:r>
            <a:br>
              <a:rPr lang="en-US" dirty="0" smtClean="0"/>
            </a:br>
            <a:r>
              <a:rPr lang="en-US" dirty="0" smtClean="0"/>
              <a:t>peer revision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arenR"/>
            </a:pPr>
            <a:r>
              <a:rPr lang="en-US" sz="2400" dirty="0" smtClean="0"/>
              <a:t>Switch papers with a peer. 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You will read the narrative you have on your desk.  </a:t>
            </a:r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 smtClean="0"/>
              <a:t>Use the Peer Revision Handout to check over the narrative.  You are looking for an engaging hook, a clear narrator, figurative language, details, spelling and grammar errors, etc.  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Fill out the handout completely.  When you’re done, return the handout and the narrative to the writer.  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Use your peer’s comments to improve your rough draft.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1303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Weekend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Finish your rough draft, using your peer’s comments.  </a:t>
            </a:r>
          </a:p>
          <a:p>
            <a:r>
              <a:rPr lang="en-US" sz="3200" dirty="0" smtClean="0"/>
              <a:t>Be ready to turn your rough draft into me on Monday for my review. </a:t>
            </a:r>
          </a:p>
          <a:p>
            <a:r>
              <a:rPr lang="en-US" sz="3200" dirty="0" smtClean="0"/>
              <a:t>Have a wonderful weekend!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082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02" y="0"/>
            <a:ext cx="11964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2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writes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2400" dirty="0" smtClean="0"/>
              <a:t>What culture(s) are you a part of?  (This can be related to your race/ethnicity, and also groups that you are involved in, share similar beliefs with, etc.) </a:t>
            </a:r>
          </a:p>
          <a:p>
            <a:pPr marL="457200" indent="-457200">
              <a:buAutoNum type="arabicParenR"/>
            </a:pPr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 smtClean="0"/>
              <a:t>What are some cultural customs/traditions that your family has? </a:t>
            </a:r>
          </a:p>
          <a:p>
            <a:pPr marL="457200" indent="-457200">
              <a:buAutoNum type="arabicParenR"/>
            </a:pPr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 smtClean="0"/>
              <a:t>Do you and your family practice any rituals?  If so, what are they?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958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UNUSUAL CULTURAL CUSTOMS/TRADITIONS/RITUALS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www.youtube.com/watch?v=qBND33BNfZw</a:t>
            </a:r>
            <a:r>
              <a:rPr lang="en-US" dirty="0" smtClean="0"/>
              <a:t> </a:t>
            </a:r>
          </a:p>
          <a:p>
            <a:pPr marL="457200" indent="-457200">
              <a:buAutoNum type="arabicParenR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www.youtube.com/watch?v=XEWmynRcEEQ</a:t>
            </a:r>
            <a:r>
              <a:rPr lang="en-US" dirty="0" smtClean="0"/>
              <a:t> </a:t>
            </a:r>
          </a:p>
          <a:p>
            <a:pPr marL="457200" indent="-457200">
              <a:buAutoNum type="arabicParenR"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www.youtube.com/watch?v=1vvb16VyVEY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www.youtube.com/watch?v=2OOs1l8Fajc</a:t>
            </a:r>
            <a:endParaRPr lang="en-US" dirty="0" smtClean="0"/>
          </a:p>
          <a:p>
            <a:pPr marL="457200" indent="-45720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Fill out your graphic organizer as we watch!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6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Work  #1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3224" y="1389186"/>
            <a:ext cx="10178322" cy="3593591"/>
          </a:xfrm>
        </p:spPr>
        <p:txBody>
          <a:bodyPr>
            <a:noAutofit/>
          </a:bodyPr>
          <a:lstStyle/>
          <a:p>
            <a:r>
              <a:rPr lang="en-US" sz="2800" dirty="0" smtClean="0"/>
              <a:t>Use Google to find an unusual cultural custom (that we did not talk about today).  </a:t>
            </a:r>
          </a:p>
          <a:p>
            <a:r>
              <a:rPr lang="en-US" sz="2800" dirty="0" smtClean="0"/>
              <a:t>Read about it, watch videos, whatever you need to do to understand the tradition or ritual. </a:t>
            </a:r>
          </a:p>
          <a:p>
            <a:r>
              <a:rPr lang="en-US" sz="2800" dirty="0" smtClean="0"/>
              <a:t>Write a one-paragraph summary and reflection (describe the custom in detail; make sure your reader can understand who, what, when, where, why; and include your personal thoughts, reflections, and questions on it).  </a:t>
            </a:r>
          </a:p>
          <a:p>
            <a:r>
              <a:rPr lang="en-US" sz="2800" dirty="0" smtClean="0"/>
              <a:t>The assignment is due on Wednesday.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081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ritual among the </a:t>
            </a:r>
            <a:r>
              <a:rPr lang="en-US" dirty="0" err="1" smtClean="0"/>
              <a:t>nacirema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3200" dirty="0" smtClean="0"/>
              <a:t>Annotate the text while we read. </a:t>
            </a:r>
          </a:p>
          <a:p>
            <a:pPr marL="457200" indent="-457200">
              <a:buAutoNum type="arabicParenR"/>
            </a:pPr>
            <a:r>
              <a:rPr lang="en-US" sz="3200" dirty="0" smtClean="0"/>
              <a:t>Complete the close reading handout. </a:t>
            </a:r>
          </a:p>
          <a:p>
            <a:pPr marL="457200" indent="-457200">
              <a:buAutoNum type="arabicParenR"/>
            </a:pPr>
            <a:r>
              <a:rPr lang="en-US" sz="3200" dirty="0" smtClean="0"/>
              <a:t>After reading: Reading Response Questions.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244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Warm-up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Finish your “</a:t>
            </a:r>
            <a:r>
              <a:rPr lang="en-US" sz="4000" dirty="0" err="1" smtClean="0"/>
              <a:t>Nacirema</a:t>
            </a:r>
            <a:r>
              <a:rPr lang="en-US" sz="4000" dirty="0" smtClean="0"/>
              <a:t>” Reading Response Questions from yesterday.  Make sure you answer EVERY PART and WRITE IN COMPLETE SENTENCES.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50661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Narrative writing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132" y="1468317"/>
            <a:ext cx="10178322" cy="4448906"/>
          </a:xfrm>
        </p:spPr>
        <p:txBody>
          <a:bodyPr/>
          <a:lstStyle/>
          <a:p>
            <a:r>
              <a:rPr lang="en-US" sz="2800" dirty="0" smtClean="0"/>
              <a:t>Definition:  Writing that tells a real or imagined story. </a:t>
            </a:r>
          </a:p>
          <a:p>
            <a:endParaRPr lang="en-US" sz="2800" dirty="0"/>
          </a:p>
          <a:p>
            <a:r>
              <a:rPr lang="en-US" sz="2800" dirty="0" smtClean="0"/>
              <a:t>Put a * next to things you already know how to do in your writing. </a:t>
            </a:r>
          </a:p>
          <a:p>
            <a:endParaRPr lang="en-US" sz="2800" dirty="0"/>
          </a:p>
          <a:p>
            <a:r>
              <a:rPr lang="en-US" sz="2800" dirty="0" smtClean="0"/>
              <a:t>Put a ?? next to things you are not sure how to do in your writing. </a:t>
            </a:r>
          </a:p>
          <a:p>
            <a:endParaRPr lang="en-US" sz="2800" dirty="0"/>
          </a:p>
          <a:p>
            <a:r>
              <a:rPr lang="en-US" sz="2800" dirty="0" smtClean="0"/>
              <a:t>Underline/circle/highlight key words and phrases.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0411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1266</TotalTime>
  <Words>965</Words>
  <Application>Microsoft Office PowerPoint</Application>
  <PresentationFormat>Widescreen</PresentationFormat>
  <Paragraphs>101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Gill Sans MT</vt:lpstr>
      <vt:lpstr>Impact</vt:lpstr>
      <vt:lpstr>Badge</vt:lpstr>
      <vt:lpstr>Monday Warm-Up</vt:lpstr>
      <vt:lpstr>PowerPoint Presentation</vt:lpstr>
      <vt:lpstr>PowerPoint Presentation</vt:lpstr>
      <vt:lpstr>Quick writes</vt:lpstr>
      <vt:lpstr>UNUSUAL CULTURAL CUSTOMS/TRADITIONS/RITUALS</vt:lpstr>
      <vt:lpstr>Google Work  #1 </vt:lpstr>
      <vt:lpstr>Body ritual among the nacirema</vt:lpstr>
      <vt:lpstr>Tuesday Warm-up </vt:lpstr>
      <vt:lpstr>Narrative writing </vt:lpstr>
      <vt:lpstr>Narrative Writing Review</vt:lpstr>
      <vt:lpstr>PowerPoint Presentation</vt:lpstr>
      <vt:lpstr>PowerPoint Presentation</vt:lpstr>
      <vt:lpstr>PowerPoint Presentation</vt:lpstr>
      <vt:lpstr>PowerPoint Presentation</vt:lpstr>
      <vt:lpstr>“Fish cheeks” by amy tan</vt:lpstr>
      <vt:lpstr>“Fish Cheeks” Questions</vt:lpstr>
      <vt:lpstr>Cultural Customs</vt:lpstr>
      <vt:lpstr>Journal </vt:lpstr>
      <vt:lpstr>“no speak English” by Sandra cisneros</vt:lpstr>
      <vt:lpstr>“no speak english” Questions</vt:lpstr>
      <vt:lpstr>CULTURE SHOCK NARRATIVE  brainstorming</vt:lpstr>
      <vt:lpstr>CULTURAL SHOCK NARRATIVE  PRE-WRITING</vt:lpstr>
      <vt:lpstr>Friday Warm-up </vt:lpstr>
      <vt:lpstr>CULTURE SHOCK NARRATIVE  ROUGH DRAFT</vt:lpstr>
      <vt:lpstr>CULTURE SHOCK NARRATIVE  peer revision</vt:lpstr>
      <vt:lpstr>Weekend work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Warm-Up</dc:title>
  <dc:creator>Alexandra Yeganegi</dc:creator>
  <cp:lastModifiedBy>Alexandra Yeganegi</cp:lastModifiedBy>
  <cp:revision>14</cp:revision>
  <dcterms:created xsi:type="dcterms:W3CDTF">2016-08-02T19:47:45Z</dcterms:created>
  <dcterms:modified xsi:type="dcterms:W3CDTF">2016-08-03T16:53:50Z</dcterms:modified>
</cp:coreProperties>
</file>