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7" r:id="rId11"/>
    <p:sldId id="265" r:id="rId12"/>
    <p:sldId id="266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9" d="100"/>
          <a:sy n="89" d="100"/>
        </p:scale>
        <p:origin x="46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3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3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3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5000"/>
              </a:lnSpc>
              <a:defRPr sz="7200" b="1" cap="none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AF60A-713C-41BA-9788-4C493DDC0A9C}" type="datetimeFigureOut">
              <a:rPr lang="en-US" dirty="0"/>
              <a:t>9/22/2016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 b="1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E0FA7-C445-42F7-AF66-A4F5A6FC8A9C}" type="datetimeFigureOut">
              <a:rPr lang="en-US" dirty="0"/>
              <a:t>9/22/2016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AC5C5-1A57-4420-8AFB-CE41693A794B}" type="datetimeFigureOut">
              <a:rPr lang="en-US" dirty="0"/>
              <a:t>9/22/2016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C08AF-84E6-4329-8E67-FEA434B47075}" type="datetimeFigureOut">
              <a:rPr lang="en-US" dirty="0"/>
              <a:t>9/22/2016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3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5000"/>
              </a:lnSpc>
              <a:defRPr sz="7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4F6EE328-6AFF-436B-881F-213D56084544}" type="datetimeFigureOut">
              <a:rPr lang="en-US" dirty="0"/>
              <a:t>9/22/2016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2069A-09EE-4C7C-86A4-2314A404921D}" type="datetimeFigureOut">
              <a:rPr lang="en-US" dirty="0"/>
              <a:t>9/22/2016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EE7F1-171E-411F-96CA-A251A21496E7}" type="datetimeFigureOut">
              <a:rPr lang="en-US" dirty="0"/>
              <a:t>9/22/2016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2C98D-A273-4547-9B92-97D7769F71A6}" type="datetimeFigureOut">
              <a:rPr lang="en-US" dirty="0"/>
              <a:t>9/22/2016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7CD67-0644-446C-B2AD-1C09BF34F286}" type="datetimeFigureOut">
              <a:rPr lang="en-US" dirty="0"/>
              <a:t>9/22/2016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80828-6983-48AD-9E27-CBD3696F837E}" type="datetimeFigureOut">
              <a:rPr lang="en-US" dirty="0"/>
              <a:t>9/22/2016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EFB91-0324-450E-B17F-36DC0ECCE413}" type="datetimeFigureOut">
              <a:rPr lang="en-US" dirty="0"/>
              <a:t>9/22/2016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52E37674-C1BA-4107-9B06-6D4CAC3A3DF5}" type="datetimeFigureOut">
              <a:rPr lang="en-US" dirty="0"/>
              <a:t>9/22/2016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n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kern="1200" cap="none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mailto:amyeganegi@gmail.com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Welcome back from break!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4800" u="sng" dirty="0" smtClean="0"/>
              <a:t>Monday 10/3 Warm-Up</a:t>
            </a:r>
            <a:r>
              <a:rPr lang="en-US" sz="4800" dirty="0" smtClean="0"/>
              <a:t>: Complete the Unit 2 Review handout.  Test your memory!  How much do you remember from what we were working on before? 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0166986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Persuasive Claim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What is the most important argument you could make about immigrants or refugees?</a:t>
            </a:r>
          </a:p>
          <a:p>
            <a:r>
              <a:rPr lang="en-US" sz="2400" dirty="0" smtClean="0"/>
              <a:t>Your argument could be pro or con (just please avoid anything offensive). </a:t>
            </a:r>
          </a:p>
          <a:p>
            <a:r>
              <a:rPr lang="en-US" sz="2400" dirty="0" smtClean="0"/>
              <a:t>Your argument can be related to any aspect of these two issues.  Think about what we have discussed, read, watched, and learned about.  </a:t>
            </a:r>
          </a:p>
          <a:p>
            <a:pPr lvl="1"/>
            <a:r>
              <a:rPr lang="en-US" sz="2000" dirty="0" smtClean="0"/>
              <a:t>Example 1: </a:t>
            </a:r>
            <a:r>
              <a:rPr lang="en-US" sz="2000" dirty="0"/>
              <a:t>Immigrant children need a program to help them reunite with their parents.  </a:t>
            </a:r>
            <a:endParaRPr lang="en-US" sz="2000" dirty="0" smtClean="0"/>
          </a:p>
          <a:p>
            <a:pPr lvl="1"/>
            <a:r>
              <a:rPr lang="en-US" sz="2000" dirty="0" smtClean="0"/>
              <a:t>Example 2: </a:t>
            </a:r>
            <a:r>
              <a:rPr lang="en-US" sz="2000" dirty="0"/>
              <a:t>America, we need to accept 10,000 refugees. </a:t>
            </a:r>
            <a:endParaRPr lang="en-US" sz="2000" dirty="0" smtClean="0"/>
          </a:p>
          <a:p>
            <a:pPr lvl="1"/>
            <a:r>
              <a:rPr lang="en-US" sz="2000" dirty="0" smtClean="0"/>
              <a:t>Example 3: </a:t>
            </a:r>
            <a:r>
              <a:rPr lang="en-US" sz="2000" dirty="0"/>
              <a:t>Let’s make the refugee camps better. 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59985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Reminders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Project Steps 2 &amp; 3 are due tomorrow. </a:t>
            </a:r>
          </a:p>
          <a:p>
            <a:r>
              <a:rPr lang="en-US" sz="3200" dirty="0" smtClean="0"/>
              <a:t>We are in the 301 lab tomorrow. </a:t>
            </a:r>
          </a:p>
          <a:p>
            <a:r>
              <a:rPr lang="en-US" sz="3200" dirty="0" smtClean="0"/>
              <a:t>We are in the Media Center on Friday 10/7.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9178969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Thursday Activity (301 Lab)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 will create an advertisement based on your persuasive claim about immigrants or refugees. </a:t>
            </a:r>
          </a:p>
          <a:p>
            <a:r>
              <a:rPr lang="en-US" dirty="0" smtClean="0"/>
              <a:t>Your advertisement must include at least two of the three rhetorical appeals. </a:t>
            </a:r>
          </a:p>
          <a:p>
            <a:r>
              <a:rPr lang="en-US" dirty="0" smtClean="0"/>
              <a:t>Use the handout to record ethos, pathos, and logos. </a:t>
            </a:r>
          </a:p>
          <a:p>
            <a:r>
              <a:rPr lang="en-US" dirty="0" smtClean="0"/>
              <a:t>Sketch a quick rough draft on the back of your handout. </a:t>
            </a:r>
          </a:p>
          <a:p>
            <a:r>
              <a:rPr lang="en-US" dirty="0" smtClean="0"/>
              <a:t>Design your advertisement on the computer: </a:t>
            </a:r>
          </a:p>
          <a:p>
            <a:pPr lvl="1"/>
            <a:r>
              <a:rPr lang="en-US" dirty="0" smtClean="0"/>
              <a:t>Postermywall.com</a:t>
            </a:r>
          </a:p>
          <a:p>
            <a:pPr lvl="1"/>
            <a:r>
              <a:rPr lang="en-US" dirty="0" smtClean="0"/>
              <a:t>Canva.com</a:t>
            </a:r>
          </a:p>
          <a:p>
            <a:pPr lvl="1"/>
            <a:r>
              <a:rPr lang="en-US" dirty="0" smtClean="0"/>
              <a:t>Jukeboxprint.com</a:t>
            </a:r>
          </a:p>
          <a:p>
            <a:pPr lvl="1"/>
            <a:r>
              <a:rPr lang="en-US" dirty="0" smtClean="0"/>
              <a:t>Microsoft Word</a:t>
            </a:r>
          </a:p>
          <a:p>
            <a:pPr lvl="1"/>
            <a:r>
              <a:rPr lang="en-US" dirty="0" smtClean="0"/>
              <a:t>Other??</a:t>
            </a:r>
            <a:endParaRPr lang="en-US" dirty="0"/>
          </a:p>
          <a:p>
            <a:pPr marL="274320" lvl="1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6665700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Turn in Today!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Print if possible</a:t>
            </a:r>
          </a:p>
          <a:p>
            <a:r>
              <a:rPr lang="en-US" sz="2800" dirty="0" smtClean="0"/>
              <a:t>If you cannot print, please email it to </a:t>
            </a:r>
            <a:r>
              <a:rPr lang="en-US" sz="2800" dirty="0" smtClean="0">
                <a:hlinkClick r:id="rId2"/>
              </a:rPr>
              <a:t>amyeganegi@gmail.com</a:t>
            </a:r>
            <a:r>
              <a:rPr lang="en-US" sz="2800" dirty="0" smtClean="0"/>
              <a:t> and MAKE SURE YOU PUT YOUR NAME IN THE SUBJECT LINE</a:t>
            </a:r>
          </a:p>
          <a:p>
            <a:endParaRPr lang="en-US" sz="2800" dirty="0"/>
          </a:p>
          <a:p>
            <a:r>
              <a:rPr lang="en-US" sz="2800" dirty="0" smtClean="0"/>
              <a:t>IMPORTANT: TURN IN PROJECT STEPS 2 &amp;3 TODAY!!! I WILL RETURN IT TO YOU TOMORROW.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1961277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Reminders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Tomorrow we will be in the media center to work on Step 4 of your project.</a:t>
            </a:r>
          </a:p>
          <a:p>
            <a:r>
              <a:rPr lang="en-US" sz="3600" dirty="0" smtClean="0"/>
              <a:t>Please make sure I have your steps 2 &amp; 3 handout for your project so I can check it and put in your grade.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6893025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Friday – Media Center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 smtClean="0"/>
              <a:t>Work on Project Step 4 (letters). </a:t>
            </a:r>
          </a:p>
          <a:p>
            <a:r>
              <a:rPr lang="en-US" sz="3600" dirty="0" smtClean="0"/>
              <a:t>Make sure your letters are in first person!</a:t>
            </a:r>
          </a:p>
          <a:p>
            <a:r>
              <a:rPr lang="en-US" sz="3600" dirty="0" smtClean="0"/>
              <a:t>Include details (and figurative language?!)! </a:t>
            </a:r>
          </a:p>
          <a:p>
            <a:r>
              <a:rPr lang="en-US" sz="3600" dirty="0" smtClean="0"/>
              <a:t>Use your rubric.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84729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824728" y="1"/>
            <a:ext cx="6268907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969" y="-100585"/>
            <a:ext cx="10058400" cy="1609344"/>
          </a:xfrm>
        </p:spPr>
        <p:txBody>
          <a:bodyPr>
            <a:normAutofit/>
          </a:bodyPr>
          <a:lstStyle/>
          <a:p>
            <a:r>
              <a:rPr lang="en-US" sz="6000" dirty="0" smtClean="0"/>
              <a:t>The Lost Boys of Sudan </a:t>
            </a:r>
            <a:endParaRPr lang="en-US" sz="60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3683" y="1176643"/>
            <a:ext cx="5220879" cy="3977640"/>
          </a:xfrm>
        </p:spPr>
        <p:txBody>
          <a:bodyPr>
            <a:noAutofit/>
          </a:bodyPr>
          <a:lstStyle/>
          <a:p>
            <a:r>
              <a:rPr lang="en-US" sz="2800" dirty="0" smtClean="0"/>
              <a:t>Read and annotate the short article about the Lost Boys of Sudan.  </a:t>
            </a:r>
            <a:endParaRPr lang="en-US" sz="2800" dirty="0"/>
          </a:p>
          <a:p>
            <a:r>
              <a:rPr lang="en-US" sz="2800" dirty="0" smtClean="0"/>
              <a:t>On the bottom or on the back, complete the following summarizer of the information: </a:t>
            </a:r>
          </a:p>
          <a:p>
            <a:pPr lvl="1"/>
            <a:r>
              <a:rPr lang="en-US" sz="2400" dirty="0" smtClean="0"/>
              <a:t>Who </a:t>
            </a:r>
          </a:p>
          <a:p>
            <a:pPr lvl="1"/>
            <a:r>
              <a:rPr lang="en-US" sz="2400" dirty="0" smtClean="0"/>
              <a:t>What</a:t>
            </a:r>
          </a:p>
          <a:p>
            <a:pPr lvl="1"/>
            <a:r>
              <a:rPr lang="en-US" sz="2400" dirty="0" smtClean="0"/>
              <a:t>When</a:t>
            </a:r>
          </a:p>
          <a:p>
            <a:pPr lvl="1"/>
            <a:r>
              <a:rPr lang="en-US" sz="2400" dirty="0" smtClean="0"/>
              <a:t>Where</a:t>
            </a:r>
          </a:p>
          <a:p>
            <a:pPr lvl="1"/>
            <a:r>
              <a:rPr lang="en-US" sz="2400" dirty="0" smtClean="0"/>
              <a:t>Why</a:t>
            </a:r>
          </a:p>
          <a:p>
            <a:pPr lvl="1"/>
            <a:r>
              <a:rPr lang="en-US" sz="2400" dirty="0" smtClean="0"/>
              <a:t>How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60951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“God Grew Tired of Us”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Documentary Film:  A motion picture that documents an aspect of reality. The purpose is for sharing information, for educating people on an issue, for persuading viewers to a certain perspective, and even for entertainment. </a:t>
            </a:r>
          </a:p>
          <a:p>
            <a:endParaRPr lang="en-US" sz="2400" dirty="0"/>
          </a:p>
          <a:p>
            <a:r>
              <a:rPr lang="en-US" sz="2400" dirty="0" smtClean="0"/>
              <a:t>Bias: Prejudice </a:t>
            </a:r>
            <a:r>
              <a:rPr lang="en-US" sz="2400" dirty="0"/>
              <a:t>in favor of or against one thing, person, or group compared with another, usually in a way considered to be unfair</a:t>
            </a:r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Perspective: A </a:t>
            </a:r>
            <a:r>
              <a:rPr lang="en-US" sz="2400" dirty="0"/>
              <a:t>particular attitude toward or way of regarding something; a point of view.</a:t>
            </a:r>
            <a:endParaRPr lang="en-US" sz="2400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07698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852462"/>
          </a:xfrm>
        </p:spPr>
        <p:txBody>
          <a:bodyPr/>
          <a:lstStyle/>
          <a:p>
            <a:r>
              <a:rPr lang="en-US" dirty="0" smtClean="0"/>
              <a:t>Tuesday 10/4 Warm-Up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9848" y="1716657"/>
            <a:ext cx="10058400" cy="4882551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4100" dirty="0"/>
              <a:t>Journal- Imagine that you are a Lost Boy and you have to persuade the American government to let you resettle in the USA.  Write three different arguments: one using ethos, one using pathos, and one using logos. </a:t>
            </a:r>
            <a:endParaRPr lang="en-US" sz="4100" dirty="0" smtClean="0"/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r>
              <a:rPr lang="en-US" sz="3600" dirty="0" smtClean="0"/>
              <a:t>Hints: </a:t>
            </a:r>
          </a:p>
          <a:p>
            <a:pPr marL="0" indent="0">
              <a:buNone/>
            </a:pPr>
            <a:r>
              <a:rPr lang="en-US" sz="3600" dirty="0" smtClean="0"/>
              <a:t>Ethos – appeals to trust, credibility, authority, or morals</a:t>
            </a:r>
          </a:p>
          <a:p>
            <a:pPr marL="0" indent="0">
              <a:buNone/>
            </a:pPr>
            <a:r>
              <a:rPr lang="en-US" sz="3600" dirty="0" smtClean="0"/>
              <a:t>Pathos – appeals to emotions</a:t>
            </a:r>
          </a:p>
          <a:p>
            <a:pPr marL="0" indent="0">
              <a:buNone/>
            </a:pPr>
            <a:r>
              <a:rPr lang="en-US" sz="3600" dirty="0" smtClean="0"/>
              <a:t>Logos – appeals to logic using facts and/or statistics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7980560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“God Grew Tired of Us”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Complete the entire packet.</a:t>
            </a:r>
          </a:p>
          <a:p>
            <a:r>
              <a:rPr lang="en-US" sz="3600" dirty="0" smtClean="0"/>
              <a:t>Make sure your responses are written in complete sentences. </a:t>
            </a:r>
          </a:p>
          <a:p>
            <a:r>
              <a:rPr lang="en-US" sz="3600" dirty="0" smtClean="0"/>
              <a:t>Please be thoughtful and thorough. Details will always help make your answers better.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5046264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Reminders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Project Steps 2 &amp; 3 are due Thursday 10/6</a:t>
            </a:r>
          </a:p>
          <a:p>
            <a:r>
              <a:rPr lang="en-US" sz="3200" dirty="0" smtClean="0"/>
              <a:t>We are in the 301 lab on Thursday 10/16. </a:t>
            </a:r>
          </a:p>
          <a:p>
            <a:r>
              <a:rPr lang="en-US" sz="3200" dirty="0" smtClean="0"/>
              <a:t>We are in the Media Center on Friday 10/7.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9738690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Hump Day Warm-Up</a:t>
            </a:r>
            <a:br>
              <a:rPr lang="en-US" dirty="0" smtClean="0"/>
            </a:br>
            <a:r>
              <a:rPr lang="en-US" sz="2200" dirty="0"/>
              <a:t>Answer the following questions in your notebook: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949077" y="1921963"/>
            <a:ext cx="4754880" cy="439602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1800" dirty="0" smtClean="0"/>
              <a:t>1) What is the purpose of Aristotle’s rhetorical triangle?</a:t>
            </a:r>
          </a:p>
          <a:p>
            <a:pPr marL="0" indent="0">
              <a:buNone/>
            </a:pPr>
            <a:r>
              <a:rPr lang="en-US" sz="1800" dirty="0" smtClean="0"/>
              <a:t>a. To inform</a:t>
            </a:r>
          </a:p>
          <a:p>
            <a:pPr marL="0" indent="0">
              <a:buNone/>
            </a:pPr>
            <a:r>
              <a:rPr lang="en-US" sz="1800" dirty="0" smtClean="0"/>
              <a:t>b. To persuade</a:t>
            </a:r>
          </a:p>
          <a:p>
            <a:pPr marL="0" indent="0">
              <a:buNone/>
            </a:pPr>
            <a:r>
              <a:rPr lang="en-US" sz="1800" dirty="0" smtClean="0"/>
              <a:t>c. To entertain</a:t>
            </a:r>
          </a:p>
          <a:p>
            <a:pPr marL="0" indent="0">
              <a:buNone/>
            </a:pPr>
            <a:r>
              <a:rPr lang="en-US" sz="1800" dirty="0" smtClean="0"/>
              <a:t>d. To shape </a:t>
            </a:r>
          </a:p>
          <a:p>
            <a:pPr marL="457200" indent="-457200">
              <a:buAutoNum type="alphaLcPeriod"/>
            </a:pPr>
            <a:endParaRPr lang="en-US" sz="1800" dirty="0"/>
          </a:p>
          <a:p>
            <a:pPr marL="0" indent="0">
              <a:buNone/>
            </a:pPr>
            <a:r>
              <a:rPr lang="en-US" sz="1800" dirty="0" smtClean="0"/>
              <a:t>2) Which of the following is the best examples of pathos?  And WHY? </a:t>
            </a:r>
          </a:p>
          <a:p>
            <a:pPr marL="0" indent="0">
              <a:buNone/>
            </a:pPr>
            <a:r>
              <a:rPr lang="en-US" sz="1800" dirty="0" smtClean="0"/>
              <a:t>a. 99% of the people love this product.</a:t>
            </a:r>
          </a:p>
          <a:p>
            <a:pPr marL="0" indent="0">
              <a:buNone/>
            </a:pPr>
            <a:r>
              <a:rPr lang="en-US" sz="1800" dirty="0" smtClean="0"/>
              <a:t>b. Call today. This product will make your life better. </a:t>
            </a:r>
          </a:p>
          <a:p>
            <a:pPr marL="0" indent="0">
              <a:buNone/>
            </a:pPr>
            <a:r>
              <a:rPr lang="en-US" sz="1800" dirty="0" smtClean="0"/>
              <a:t>c. Doctors agree this product will help you.</a:t>
            </a:r>
            <a:endParaRPr lang="en-US" sz="1800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6373368" y="1925413"/>
            <a:ext cx="4754880" cy="422349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1800" dirty="0" smtClean="0"/>
              <a:t>3) Which of the following is the best use of ethos? </a:t>
            </a:r>
          </a:p>
          <a:p>
            <a:pPr marL="0" indent="0">
              <a:buNone/>
            </a:pPr>
            <a:r>
              <a:rPr lang="en-US" sz="1800" dirty="0" smtClean="0"/>
              <a:t>a. An athlete advertising for </a:t>
            </a:r>
            <a:r>
              <a:rPr lang="en-US" sz="1800" dirty="0" err="1" smtClean="0"/>
              <a:t>UnderArmour</a:t>
            </a:r>
            <a:endParaRPr lang="en-US" sz="1800" dirty="0" smtClean="0"/>
          </a:p>
          <a:p>
            <a:pPr marL="0" indent="0">
              <a:buNone/>
            </a:pPr>
            <a:r>
              <a:rPr lang="en-US" sz="1800" dirty="0" smtClean="0"/>
              <a:t>b. A musician advertising for candy </a:t>
            </a:r>
          </a:p>
          <a:p>
            <a:pPr marL="0" indent="0">
              <a:buNone/>
            </a:pPr>
            <a:r>
              <a:rPr lang="en-US" sz="1800" dirty="0" smtClean="0"/>
              <a:t>c. Giving facts and statistics about how many people you have helped </a:t>
            </a:r>
          </a:p>
          <a:p>
            <a:pPr marL="0" indent="0">
              <a:buNone/>
            </a:pPr>
            <a:r>
              <a:rPr lang="en-US" sz="1800" dirty="0" smtClean="0"/>
              <a:t>d. Making your audience feel bad if they don’t donate to a cause. 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1800" dirty="0" smtClean="0"/>
              <a:t>4) Write one sentence that persuades a classmate to do their work in World Lit, using logos. </a:t>
            </a:r>
            <a:endParaRPr lang="en-US" sz="1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8486" y="88810"/>
            <a:ext cx="1821078" cy="1821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4261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Ethos, Pathos, Logos Practice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AutoNum type="arabicParenR"/>
            </a:pPr>
            <a:r>
              <a:rPr lang="en-US" sz="3200" dirty="0" smtClean="0"/>
              <a:t>Identify how each advertisement uses ethos, pathos, or logos (in other words, say which one it is and explain how you knew that).  </a:t>
            </a:r>
          </a:p>
          <a:p>
            <a:pPr marL="457200" indent="-457200">
              <a:buAutoNum type="arabicParenR"/>
            </a:pPr>
            <a:r>
              <a:rPr lang="en-US" sz="3200" dirty="0" smtClean="0"/>
              <a:t>Practice writing your own examples for the eight scenarios given to you.  </a:t>
            </a:r>
            <a:endParaRPr lang="en-US" sz="3200" dirty="0"/>
          </a:p>
          <a:p>
            <a:pPr marL="0" indent="0">
              <a:buNone/>
            </a:pPr>
            <a:r>
              <a:rPr lang="en-US" sz="3200" dirty="0" smtClean="0"/>
              <a:t>*Arguments are just ok if you use one appeal, better if you use two, and great if you use all three!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6768805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Angelina Jolie Speech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AutoNum type="arabicParenR"/>
            </a:pPr>
            <a:r>
              <a:rPr lang="en-US" sz="3200" dirty="0" smtClean="0"/>
              <a:t>Read and annotate Angelina Jolie’s speech to the United Nations on refugees.  </a:t>
            </a:r>
          </a:p>
          <a:p>
            <a:pPr marL="457200" indent="-457200">
              <a:buAutoNum type="arabicParenR"/>
            </a:pPr>
            <a:r>
              <a:rPr lang="en-US" sz="3200" dirty="0" smtClean="0"/>
              <a:t>Identify all examples of ethos, pathos, and logos in the speech. </a:t>
            </a:r>
          </a:p>
          <a:p>
            <a:pPr marL="457200" indent="-457200">
              <a:buAutoNum type="arabicParenR"/>
            </a:pPr>
            <a:r>
              <a:rPr lang="en-US" sz="3200" dirty="0" smtClean="0"/>
              <a:t>Complete a SOAPSTONE, which is a tool used to analyze a piece of rhetoric, like a speech or an advertisement.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61528989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Wood Type">
      <a:majorFont>
        <a:latin typeface="Georgia" panose="020405020504050203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rebuchet MS" panose="020B0603020202020204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C6AE0645-98FF-411B-B0E9-59ABD78A0CC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Wood Type</Template>
  <TotalTime>1129</TotalTime>
  <Words>902</Words>
  <Application>Microsoft Office PowerPoint</Application>
  <PresentationFormat>Widescreen</PresentationFormat>
  <Paragraphs>93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Georgia</vt:lpstr>
      <vt:lpstr>Trebuchet MS</vt:lpstr>
      <vt:lpstr>Wingdings</vt:lpstr>
      <vt:lpstr>Wood Type</vt:lpstr>
      <vt:lpstr>Welcome back from break! </vt:lpstr>
      <vt:lpstr>The Lost Boys of Sudan </vt:lpstr>
      <vt:lpstr>“God Grew Tired of Us” </vt:lpstr>
      <vt:lpstr>Tuesday 10/4 Warm-Up</vt:lpstr>
      <vt:lpstr>“God Grew Tired of Us” </vt:lpstr>
      <vt:lpstr>Reminders</vt:lpstr>
      <vt:lpstr>Hump Day Warm-Up Answer the following questions in your notebook:  </vt:lpstr>
      <vt:lpstr>Ethos, Pathos, Logos Practice </vt:lpstr>
      <vt:lpstr>Angelina Jolie Speech </vt:lpstr>
      <vt:lpstr>Persuasive Claim</vt:lpstr>
      <vt:lpstr>Reminders</vt:lpstr>
      <vt:lpstr>Thursday Activity (301 Lab) </vt:lpstr>
      <vt:lpstr>Turn in Today! </vt:lpstr>
      <vt:lpstr>Reminders</vt:lpstr>
      <vt:lpstr>Friday – Media Center </vt:lpstr>
    </vt:vector>
  </TitlesOfParts>
  <Company>Cobb County School District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back from break!</dc:title>
  <dc:creator>Alexandra Yeganegi</dc:creator>
  <cp:lastModifiedBy>Alexandra Yeganegi</cp:lastModifiedBy>
  <cp:revision>5</cp:revision>
  <dcterms:created xsi:type="dcterms:W3CDTF">2016-09-22T19:05:18Z</dcterms:created>
  <dcterms:modified xsi:type="dcterms:W3CDTF">2016-09-23T13:55:08Z</dcterms:modified>
</cp:coreProperties>
</file>