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7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4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0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4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7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9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1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8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4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1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4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E884-8F4E-4C8E-A353-2417E0A0912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7142-022C-4EBC-9ECD-85AD523A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29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Warm-Up: p. 29 in your NB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p. 29 in your notebook, please write: Project Self-Assessment. </a:t>
            </a:r>
          </a:p>
          <a:p>
            <a:r>
              <a:rPr lang="en-US" dirty="0" smtClean="0"/>
              <a:t>Answer the following questions about your Unit 1 Project: </a:t>
            </a:r>
          </a:p>
          <a:p>
            <a:pPr lvl="1"/>
            <a:r>
              <a:rPr lang="en-US" sz="3100" dirty="0" smtClean="0"/>
              <a:t>1) If I had to give myself an overall grade, I would get a(n) A   B   C   D  F (choose one).  </a:t>
            </a:r>
          </a:p>
          <a:p>
            <a:pPr lvl="1"/>
            <a:r>
              <a:rPr lang="en-US" sz="3100" dirty="0" smtClean="0"/>
              <a:t>2) Why would you get that grade? </a:t>
            </a:r>
          </a:p>
          <a:p>
            <a:pPr lvl="1"/>
            <a:r>
              <a:rPr lang="en-US" sz="3100" dirty="0" smtClean="0"/>
              <a:t>3) What went well with your project?  What was the easiest piece for you?  Where did you show your best work?  </a:t>
            </a:r>
          </a:p>
          <a:p>
            <a:pPr lvl="1"/>
            <a:r>
              <a:rPr lang="en-US" sz="3100" dirty="0" smtClean="0"/>
              <a:t>4) What didn’t go well with your project?  What was the most difficult piece for you?  </a:t>
            </a:r>
          </a:p>
          <a:p>
            <a:pPr lvl="1"/>
            <a:r>
              <a:rPr lang="en-US" sz="3100" dirty="0" smtClean="0"/>
              <a:t>5) What could Ms. Y have done to help you better succeed with this project?  </a:t>
            </a:r>
          </a:p>
          <a:p>
            <a:pPr lvl="1"/>
            <a:r>
              <a:rPr lang="en-US" sz="3100" dirty="0" smtClean="0"/>
              <a:t>6) In the future, what suggestions/changes would you make to this project? These can be things Ms. Y does differently OR things you would do differently.</a:t>
            </a:r>
          </a:p>
          <a:p>
            <a:pPr lvl="1"/>
            <a:r>
              <a:rPr lang="en-US" sz="3100" dirty="0" smtClean="0"/>
              <a:t>7) Anything else you want to add?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653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29: Project Self-Assessment</a:t>
            </a:r>
          </a:p>
          <a:p>
            <a:r>
              <a:rPr lang="en-US" dirty="0" smtClean="0"/>
              <a:t>P. 30: “God Grew Tired of Us” Discussion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191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iRespondGraphMaster</vt:lpstr>
      <vt:lpstr>Warm-Up: p. 29 in your NB</vt:lpstr>
      <vt:lpstr>Table of Contents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p. 29 in your NB</dc:title>
  <dc:creator>Alexandra Yeganegi</dc:creator>
  <cp:lastModifiedBy>Alexandra Yeganegi</cp:lastModifiedBy>
  <cp:revision>2</cp:revision>
  <dcterms:created xsi:type="dcterms:W3CDTF">2013-09-09T11:45:19Z</dcterms:created>
  <dcterms:modified xsi:type="dcterms:W3CDTF">2013-09-09T17:51:23Z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