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Begin working on the handout you received at the door. </a:t>
            </a:r>
            <a:r>
              <a:rPr lang="en-US" sz="4000" dirty="0" smtClean="0"/>
              <a:t>Please </a:t>
            </a:r>
            <a:r>
              <a:rPr lang="en-US" sz="4000" dirty="0" smtClean="0"/>
              <a:t>be thorough and thoughtful in your responses.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440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4" y="2230913"/>
            <a:ext cx="10554574" cy="4074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Your brochure should include, at the minimum: </a:t>
            </a:r>
            <a:endParaRPr lang="en-US" sz="2400" dirty="0"/>
          </a:p>
          <a:p>
            <a:pPr>
              <a:buAutoNum type="arabicParenR"/>
            </a:pPr>
            <a:r>
              <a:rPr lang="en-US" sz="2400" dirty="0" smtClean="0"/>
              <a:t>Cover Page </a:t>
            </a:r>
          </a:p>
          <a:p>
            <a:pPr>
              <a:buAutoNum type="arabicParenR"/>
            </a:pPr>
            <a:r>
              <a:rPr lang="en-US" sz="2400" dirty="0" smtClean="0"/>
              <a:t>Five Panels (filled with text and visuals)</a:t>
            </a:r>
          </a:p>
          <a:p>
            <a:pPr>
              <a:buAutoNum type="arabicParenR"/>
            </a:pPr>
            <a:r>
              <a:rPr lang="en-US" sz="2400" dirty="0" smtClean="0"/>
              <a:t>Clear and Logical Section Headers</a:t>
            </a:r>
          </a:p>
          <a:p>
            <a:pPr>
              <a:buAutoNum type="arabicParenR"/>
            </a:pPr>
            <a:r>
              <a:rPr lang="en-US" sz="2400" smtClean="0"/>
              <a:t>Plenty of written information </a:t>
            </a:r>
          </a:p>
          <a:p>
            <a:pPr>
              <a:buAutoNum type="arabicParenR"/>
            </a:pPr>
            <a:r>
              <a:rPr lang="en-US" sz="2400" smtClean="0"/>
              <a:t>Plenty of visuals and graphics </a:t>
            </a:r>
          </a:p>
          <a:p>
            <a:pPr>
              <a:buAutoNum type="arabicParenR"/>
            </a:pPr>
            <a:endParaRPr lang="en-US" sz="2400" smtClean="0"/>
          </a:p>
          <a:p>
            <a:pPr marL="0" indent="0">
              <a:buNone/>
            </a:pPr>
            <a:r>
              <a:rPr lang="en-US" sz="2400" smtClean="0"/>
              <a:t>Extra points for “above and beyond” effort will be rewarded at Ms. Yeganegi’s discretion.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08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brochure?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A small </a:t>
            </a:r>
            <a:r>
              <a:rPr lang="en-US" sz="3200" dirty="0"/>
              <a:t>book or magazine containing pictures and </a:t>
            </a:r>
            <a:r>
              <a:rPr lang="en-US" sz="3200" dirty="0" smtClean="0"/>
              <a:t>information.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*May be written to inform, to persuade, AND to entertain.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3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06"/>
            <a:ext cx="12191999" cy="68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3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nergystar.gov/ia/partners/reps/products_programs_guidebook/images/NGRID_ES_Birthday_Brochur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" y="36270"/>
            <a:ext cx="12042477" cy="68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2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8741" cy="68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Composition Brochure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As the “essay” part of your final exam, you will create a brochure that will be used to inform, persuade, and entertain a future student in this course.  </a:t>
            </a:r>
            <a:endParaRPr lang="en-US" sz="2400" dirty="0"/>
          </a:p>
          <a:p>
            <a:pPr lvl="1"/>
            <a:r>
              <a:rPr lang="en-US" sz="2000" dirty="0" smtClean="0"/>
              <a:t>Think about what you learned and turn that into INFORMATION about the class. </a:t>
            </a:r>
            <a:endParaRPr lang="en-US" sz="2000" dirty="0"/>
          </a:p>
          <a:p>
            <a:pPr lvl="1"/>
            <a:r>
              <a:rPr lang="en-US" sz="2000" dirty="0" smtClean="0"/>
              <a:t>Draw on your expertise to PERSUADE the student on how to succeed.</a:t>
            </a:r>
            <a:endParaRPr lang="en-US" sz="2000" dirty="0"/>
          </a:p>
          <a:p>
            <a:pPr lvl="1"/>
            <a:r>
              <a:rPr lang="en-US" sz="2000" dirty="0" smtClean="0"/>
              <a:t>Make it helpful, interesting, and physically attractive in order to ENTERTAIN your reader. 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1930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028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Content</a:t>
            </a:r>
            <a:r>
              <a:rPr lang="en-US" sz="2800" dirty="0" smtClean="0"/>
              <a:t> – Must be accurate, thorough, thoughtful, informative, and appropriate. 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u="sng" dirty="0" smtClean="0"/>
              <a:t>Written Presentation </a:t>
            </a:r>
            <a:r>
              <a:rPr lang="en-US" sz="2800" dirty="0" smtClean="0"/>
              <a:t>– Must be organized, attractive, clear, informative and persuasive, and final draft quality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u="sng" dirty="0" smtClean="0"/>
              <a:t>Visual Appeal </a:t>
            </a:r>
            <a:r>
              <a:rPr lang="en-US" sz="2800" dirty="0" smtClean="0"/>
              <a:t>– Must be imaginative, creative, colorful, and neat. </a:t>
            </a:r>
          </a:p>
        </p:txBody>
      </p:sp>
    </p:spTree>
    <p:extLst>
      <p:ext uri="{BB962C8B-B14F-4D97-AF65-F5344CB8AC3E}">
        <p14:creationId xmlns:p14="http://schemas.microsoft.com/office/powerpoint/2010/main" val="3125059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25</TotalTime>
  <Words>234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Quotable</vt:lpstr>
      <vt:lpstr>Warm-Up</vt:lpstr>
      <vt:lpstr>What is a brochure?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Composition Brochure</vt:lpstr>
      <vt:lpstr>Brochure Requirements</vt:lpstr>
      <vt:lpstr>Brochure Assignment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Alexandra Yeganegi</dc:creator>
  <cp:lastModifiedBy>Alexandra Yeganegi</cp:lastModifiedBy>
  <cp:revision>5</cp:revision>
  <dcterms:created xsi:type="dcterms:W3CDTF">2015-12-07T20:04:28Z</dcterms:created>
  <dcterms:modified xsi:type="dcterms:W3CDTF">2015-12-11T14:33:25Z</dcterms:modified>
</cp:coreProperties>
</file>