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 id="2147483756" r:id="rId2"/>
  </p:sldMasterIdLst>
  <p:sldIdLst>
    <p:sldId id="256" r:id="rId3"/>
    <p:sldId id="257" r:id="rId4"/>
    <p:sldId id="258" r:id="rId5"/>
    <p:sldId id="261" r:id="rId6"/>
    <p:sldId id="271" r:id="rId7"/>
    <p:sldId id="259" r:id="rId8"/>
    <p:sldId id="260" r:id="rId9"/>
    <p:sldId id="262" r:id="rId10"/>
    <p:sldId id="263" r:id="rId11"/>
    <p:sldId id="264" r:id="rId12"/>
    <p:sldId id="265" r:id="rId13"/>
    <p:sldId id="266" r:id="rId14"/>
    <p:sldId id="267" r:id="rId15"/>
    <p:sldId id="268" r:id="rId16"/>
    <p:sldId id="269" r:id="rId17"/>
    <p:sldId id="270" r:id="rId18"/>
    <p:sldId id="272" r:id="rId19"/>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597" autoAdjust="0"/>
    <p:restoredTop sz="94636" autoAdjust="0"/>
  </p:normalViewPr>
  <p:slideViewPr>
    <p:cSldViewPr>
      <p:cViewPr varScale="1">
        <p:scale>
          <a:sx n="99" d="100"/>
          <a:sy n="99" d="100"/>
        </p:scale>
        <p:origin x="-1128" y="-84"/>
      </p:cViewPr>
      <p:guideLst>
        <p:guide orient="horz" pos="2160"/>
        <p:guide pos="2880"/>
      </p:guideLst>
    </p:cSldViewPr>
  </p:slideViewPr>
  <p:outlineViewPr>
    <p:cViewPr>
      <p:scale>
        <a:sx n="33" d="100"/>
        <a:sy n="33" d="100"/>
      </p:scale>
      <p:origin x="30" y="5274"/>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3" Type="http://schemas.openxmlformats.org/officeDocument/2006/relationships/slide" Target="slides/slide1.xml"/><Relationship Id="rId21" Type="http://schemas.openxmlformats.org/officeDocument/2006/relationships/viewProps" Target="view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tableStyles" Target="tableStyles.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Content Placeholder 2"/>
          <p:cNvSpPr>
            <a:spLocks noGrp="1"/>
          </p:cNvSpPr>
          <p:nvPr>
            <p:ph idx="1"/>
          </p:nvPr>
        </p:nvSpPr>
        <p:spPr>
          <a:xfrm>
            <a:off x="457200" y="1600200"/>
            <a:ext cx="8229600" cy="4525963"/>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E977B73E-15FA-43D5-8ACF-E409E200B353}" type="datetimeFigureOut">
              <a:rPr lang="en-US" smtClean="0"/>
              <a:t>4/12/2014</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6E3320F3-F381-47C9-ABAF-C452C7C945F2}" type="slidenum">
              <a:rPr lang="en-US" smtClean="0"/>
              <a:t>‹#›</a:t>
            </a:fld>
            <a:endParaRPr lang="en-US"/>
          </a:p>
        </p:txBody>
      </p:sp>
    </p:spTree>
    <p:extLst>
      <p:ext uri="{BB962C8B-B14F-4D97-AF65-F5344CB8AC3E}">
        <p14:creationId xmlns:p14="http://schemas.microsoft.com/office/powerpoint/2010/main" val="362671982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a:prstGeom prst="rect">
            <a:avLst/>
          </a:prstGeo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E977B73E-15FA-43D5-8ACF-E409E200B353}" type="datetimeFigureOut">
              <a:rPr lang="en-US" smtClean="0"/>
              <a:t>4/12/2014</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6E3320F3-F381-47C9-ABAF-C452C7C945F2}" type="slidenum">
              <a:rPr lang="en-US" smtClean="0"/>
              <a:t>‹#›</a:t>
            </a:fld>
            <a:endParaRPr lang="en-US"/>
          </a:p>
        </p:txBody>
      </p:sp>
    </p:spTree>
    <p:extLst>
      <p:ext uri="{BB962C8B-B14F-4D97-AF65-F5344CB8AC3E}">
        <p14:creationId xmlns:p14="http://schemas.microsoft.com/office/powerpoint/2010/main" val="300461057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9" name="Subtitle 8"/>
          <p:cNvSpPr>
            <a:spLocks noGrp="1"/>
          </p:cNvSpPr>
          <p:nvPr>
            <p:ph type="subTitle" idx="1"/>
          </p:nvPr>
        </p:nvSpPr>
        <p:spPr>
          <a:xfrm>
            <a:off x="457200" y="3699804"/>
            <a:ext cx="8305800" cy="1143000"/>
          </a:xfrm>
        </p:spPr>
        <p:txBody>
          <a:bodyPr>
            <a:noAutofit/>
          </a:bodyPr>
          <a:lstStyle>
            <a:lvl1pPr marL="0" indent="0" algn="ctr">
              <a:buNone/>
              <a:defRPr sz="2200" spc="100" baseline="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28" name="Title 27"/>
          <p:cNvSpPr>
            <a:spLocks noGrp="1"/>
          </p:cNvSpPr>
          <p:nvPr>
            <p:ph type="ctrTitle"/>
          </p:nvPr>
        </p:nvSpPr>
        <p:spPr>
          <a:xfrm>
            <a:off x="457200" y="1433732"/>
            <a:ext cx="8305800" cy="1981200"/>
          </a:xfrm>
          <a:ln w="6350" cap="rnd">
            <a:noFill/>
          </a:ln>
        </p:spPr>
        <p:txBody>
          <a:bodyPr anchor="b" anchorCtr="0">
            <a:noAutofit/>
          </a:bodyPr>
          <a:lstStyle>
            <a:lvl1pPr algn="ctr">
              <a:defRPr lang="en-US" sz="4800" b="0" dirty="0">
                <a:ln w="3200">
                  <a:solidFill>
                    <a:schemeClr val="bg2">
                      <a:shade val="75000"/>
                      <a:alpha val="25000"/>
                    </a:schemeClr>
                  </a:solidFill>
                  <a:prstDash val="solid"/>
                  <a:round/>
                </a:ln>
                <a:solidFill>
                  <a:srgbClr val="F9F9F9"/>
                </a:solidFill>
                <a:effectLst>
                  <a:innerShdw blurRad="50800" dist="25400" dir="13500000">
                    <a:srgbClr val="000000">
                      <a:alpha val="70000"/>
                    </a:srgbClr>
                  </a:innerShdw>
                </a:effectLst>
              </a:defRPr>
            </a:lvl1pPr>
          </a:lstStyle>
          <a:p>
            <a:r>
              <a:rPr kumimoji="0" lang="en-US" smtClean="0"/>
              <a:t>Click to edit Master title style</a:t>
            </a:r>
            <a:endParaRPr kumimoji="0" lang="en-US"/>
          </a:p>
        </p:txBody>
      </p:sp>
      <p:cxnSp>
        <p:nvCxnSpPr>
          <p:cNvPr id="8" name="Straight Connector 7"/>
          <p:cNvCxnSpPr/>
          <p:nvPr/>
        </p:nvCxnSpPr>
        <p:spPr>
          <a:xfrm>
            <a:off x="1463626" y="3550126"/>
            <a:ext cx="2971800" cy="1588"/>
          </a:xfrm>
          <a:prstGeom prst="line">
            <a:avLst/>
          </a:prstGeom>
          <a:ln w="9525" cap="flat" cmpd="sng" algn="ctr">
            <a:solidFill>
              <a:schemeClr val="bg2">
                <a:tint val="20000"/>
              </a:schemeClr>
            </a:solidFill>
            <a:prstDash val="solid"/>
          </a:ln>
          <a:effectLst>
            <a:outerShdw blurRad="31750"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4708574" y="3550126"/>
            <a:ext cx="2971800" cy="1588"/>
          </a:xfrm>
          <a:prstGeom prst="line">
            <a:avLst/>
          </a:prstGeom>
          <a:ln w="9525" cap="flat" cmpd="sng" algn="ctr">
            <a:solidFill>
              <a:schemeClr val="bg2">
                <a:tint val="20000"/>
              </a:schemeClr>
            </a:solidFill>
            <a:prstDash val="solid"/>
          </a:ln>
          <a:effectLst>
            <a:outerShdw blurRad="31750"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sp>
        <p:nvSpPr>
          <p:cNvPr id="14" name="Oval 13"/>
          <p:cNvSpPr/>
          <p:nvPr/>
        </p:nvSpPr>
        <p:spPr>
          <a:xfrm>
            <a:off x="4540348" y="3526302"/>
            <a:ext cx="45720" cy="45720"/>
          </a:xfrm>
          <a:prstGeom prst="ellipse">
            <a:avLst/>
          </a:prstGeom>
          <a:effectLst>
            <a:outerShdw blurRad="31750" dir="2700000" algn="tl" rotWithShape="0">
              <a:srgbClr val="000000">
                <a:alpha val="55000"/>
              </a:srgbClr>
            </a:outerShdw>
          </a:effectLst>
        </p:spPr>
        <p:style>
          <a:lnRef idx="2">
            <a:schemeClr val="accent2"/>
          </a:lnRef>
          <a:fillRef idx="1">
            <a:schemeClr val="accent2"/>
          </a:fillRef>
          <a:effectRef idx="0">
            <a:schemeClr val="accent2"/>
          </a:effectRef>
          <a:fontRef idx="minor">
            <a:schemeClr val="lt1"/>
          </a:fontRef>
        </p:style>
        <p:txBody>
          <a:bodyPr rtlCol="0" anchor="ctr"/>
          <a:lstStyle/>
          <a:p>
            <a:pPr algn="ctr" eaLnBrk="1" latinLnBrk="0" hangingPunct="1"/>
            <a:endParaRPr kumimoji="0" lang="en-US"/>
          </a:p>
        </p:txBody>
      </p:sp>
      <p:sp>
        <p:nvSpPr>
          <p:cNvPr id="15" name="Date Placeholder 14"/>
          <p:cNvSpPr>
            <a:spLocks noGrp="1"/>
          </p:cNvSpPr>
          <p:nvPr>
            <p:ph type="dt" sz="half" idx="10"/>
          </p:nvPr>
        </p:nvSpPr>
        <p:spPr/>
        <p:txBody>
          <a:bodyPr/>
          <a:lstStyle/>
          <a:p>
            <a:fld id="{E977B73E-15FA-43D5-8ACF-E409E200B353}" type="datetimeFigureOut">
              <a:rPr lang="en-US" smtClean="0"/>
              <a:t>4/12/2014</a:t>
            </a:fld>
            <a:endParaRPr lang="en-US"/>
          </a:p>
        </p:txBody>
      </p:sp>
      <p:sp>
        <p:nvSpPr>
          <p:cNvPr id="16" name="Slide Number Placeholder 15"/>
          <p:cNvSpPr>
            <a:spLocks noGrp="1"/>
          </p:cNvSpPr>
          <p:nvPr>
            <p:ph type="sldNum" sz="quarter" idx="11"/>
          </p:nvPr>
        </p:nvSpPr>
        <p:spPr/>
        <p:txBody>
          <a:bodyPr/>
          <a:lstStyle/>
          <a:p>
            <a:fld id="{6E3320F3-F381-47C9-ABAF-C452C7C945F2}" type="slidenum">
              <a:rPr lang="en-US" smtClean="0"/>
              <a:t>‹#›</a:t>
            </a:fld>
            <a:endParaRPr lang="en-US"/>
          </a:p>
        </p:txBody>
      </p:sp>
      <p:sp>
        <p:nvSpPr>
          <p:cNvPr id="17" name="Footer Placeholder 16"/>
          <p:cNvSpPr>
            <a:spLocks noGrp="1"/>
          </p:cNvSpPr>
          <p:nvPr>
            <p:ph type="ftr" sz="quarter" idx="12"/>
          </p:nvPr>
        </p:nvSpPr>
        <p:spPr/>
        <p:txBody>
          <a:bodyPr/>
          <a:lstStyle/>
          <a:p>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9" name="Content Placeholder 8"/>
          <p:cNvSpPr>
            <a:spLocks noGrp="1"/>
          </p:cNvSpPr>
          <p:nvPr>
            <p:ph idx="1"/>
          </p:nvPr>
        </p:nvSpPr>
        <p:spPr>
          <a:xfrm>
            <a:off x="457200" y="1524000"/>
            <a:ext cx="822960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4" name="Date Placeholder 13"/>
          <p:cNvSpPr>
            <a:spLocks noGrp="1"/>
          </p:cNvSpPr>
          <p:nvPr>
            <p:ph type="dt" sz="half" idx="14"/>
          </p:nvPr>
        </p:nvSpPr>
        <p:spPr/>
        <p:txBody>
          <a:bodyPr/>
          <a:lstStyle/>
          <a:p>
            <a:fld id="{E977B73E-15FA-43D5-8ACF-E409E200B353}" type="datetimeFigureOut">
              <a:rPr lang="en-US" smtClean="0"/>
              <a:t>4/12/2014</a:t>
            </a:fld>
            <a:endParaRPr lang="en-US"/>
          </a:p>
        </p:txBody>
      </p:sp>
      <p:sp>
        <p:nvSpPr>
          <p:cNvPr id="15" name="Slide Number Placeholder 14"/>
          <p:cNvSpPr>
            <a:spLocks noGrp="1"/>
          </p:cNvSpPr>
          <p:nvPr>
            <p:ph type="sldNum" sz="quarter" idx="15"/>
          </p:nvPr>
        </p:nvSpPr>
        <p:spPr/>
        <p:txBody>
          <a:bodyPr/>
          <a:lstStyle>
            <a:lvl1pPr algn="ctr">
              <a:defRPr/>
            </a:lvl1pPr>
          </a:lstStyle>
          <a:p>
            <a:fld id="{6E3320F3-F381-47C9-ABAF-C452C7C945F2}" type="slidenum">
              <a:rPr lang="en-US" smtClean="0"/>
              <a:t>‹#›</a:t>
            </a:fld>
            <a:endParaRPr lang="en-US"/>
          </a:p>
        </p:txBody>
      </p:sp>
      <p:sp>
        <p:nvSpPr>
          <p:cNvPr id="16" name="Footer Placeholder 15"/>
          <p:cNvSpPr>
            <a:spLocks noGrp="1"/>
          </p:cNvSpPr>
          <p:nvPr>
            <p:ph type="ftr" sz="quarter" idx="16"/>
          </p:nvPr>
        </p:nvSpPr>
        <p:spPr/>
        <p:txBody>
          <a:bodyPr/>
          <a:lstStyle/>
          <a:p>
            <a:endParaRPr lang="en-US"/>
          </a:p>
        </p:txBody>
      </p:sp>
      <p:sp>
        <p:nvSpPr>
          <p:cNvPr id="17" name="Title 16"/>
          <p:cNvSpPr>
            <a:spLocks noGrp="1"/>
          </p:cNvSpPr>
          <p:nvPr>
            <p:ph type="title"/>
          </p:nvPr>
        </p:nvSpPr>
        <p:spPr/>
        <p:txBody>
          <a:bodyPr rtlCol="0" anchor="b" anchorCtr="0"/>
          <a:lstStyle/>
          <a:p>
            <a:r>
              <a:rPr kumimoji="0" lang="en-US" smtClean="0"/>
              <a:t>Click to edit Master title style</a:t>
            </a:r>
            <a:endParaRPr kumimoji="0"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E977B73E-15FA-43D5-8ACF-E409E200B353}" type="datetimeFigureOut">
              <a:rPr lang="en-US" smtClean="0"/>
              <a:t>4/12/2014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E3320F3-F381-47C9-ABAF-C452C7C945F2}" type="slidenum">
              <a:rPr lang="en-US" smtClean="0"/>
              <a:t>‹#›</a:t>
            </a:fld>
            <a:endParaRPr lang="en-US"/>
          </a:p>
        </p:txBody>
      </p:sp>
      <p:sp>
        <p:nvSpPr>
          <p:cNvPr id="2" name="Title 1"/>
          <p:cNvSpPr>
            <a:spLocks noGrp="1"/>
          </p:cNvSpPr>
          <p:nvPr>
            <p:ph type="title"/>
          </p:nvPr>
        </p:nvSpPr>
        <p:spPr>
          <a:xfrm>
            <a:off x="685800" y="3505200"/>
            <a:ext cx="7924800" cy="1371600"/>
          </a:xfrm>
        </p:spPr>
        <p:txBody>
          <a:bodyPr>
            <a:noAutofit/>
          </a:bodyPr>
          <a:lstStyle>
            <a:lvl1pPr algn="l" rtl="0">
              <a:spcBef>
                <a:spcPct val="0"/>
              </a:spcBef>
              <a:buNone/>
              <a:defRPr lang="en-US" sz="4800" b="0" dirty="0">
                <a:ln w="3200">
                  <a:solidFill>
                    <a:schemeClr val="bg2">
                      <a:shade val="25000"/>
                      <a:alpha val="25000"/>
                    </a:schemeClr>
                  </a:solidFill>
                  <a:prstDash val="solid"/>
                  <a:round/>
                </a:ln>
                <a:solidFill>
                  <a:srgbClr val="F9F9F9"/>
                </a:solidFill>
                <a:effectLst>
                  <a:innerShdw blurRad="38100" dist="25400" dir="13500000">
                    <a:prstClr val="black">
                      <a:alpha val="70000"/>
                    </a:prstClr>
                  </a:innerShdw>
                </a:effectLst>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685800" y="4958864"/>
            <a:ext cx="7924800" cy="984736"/>
          </a:xfrm>
        </p:spPr>
        <p:txBody>
          <a:bodyPr anchor="t"/>
          <a:lstStyle>
            <a:lvl1pPr marL="0" indent="0">
              <a:buNone/>
              <a:defRPr sz="2000" spc="100" baseline="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cxnSp>
        <p:nvCxnSpPr>
          <p:cNvPr id="7" name="Straight Connector 6"/>
          <p:cNvCxnSpPr/>
          <p:nvPr/>
        </p:nvCxnSpPr>
        <p:spPr>
          <a:xfrm>
            <a:off x="685800" y="4916992"/>
            <a:ext cx="7924800" cy="4301"/>
          </a:xfrm>
          <a:prstGeom prst="line">
            <a:avLst/>
          </a:prstGeom>
          <a:noFill/>
          <a:ln w="9525" cap="flat" cmpd="sng" algn="ctr">
            <a:solidFill>
              <a:srgbClr val="E9E9E8"/>
            </a:solidFill>
            <a:prstDash val="solid"/>
          </a:ln>
          <a:effectLst>
            <a:outerShdw blurRad="31750"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E977B73E-15FA-43D5-8ACF-E409E200B353}" type="datetimeFigureOut">
              <a:rPr lang="en-US" smtClean="0"/>
              <a:t>4/12/2014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E3320F3-F381-47C9-ABAF-C452C7C945F2}" type="slidenum">
              <a:rPr lang="en-US" smtClean="0"/>
              <a:t>‹#›</a:t>
            </a:fld>
            <a:endParaRPr lang="en-US"/>
          </a:p>
        </p:txBody>
      </p:sp>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11" name="Content Placeholder 10"/>
          <p:cNvSpPr>
            <a:spLocks noGrp="1"/>
          </p:cNvSpPr>
          <p:nvPr>
            <p:ph sz="half" idx="1"/>
          </p:nvPr>
        </p:nvSpPr>
        <p:spPr>
          <a:xfrm>
            <a:off x="457200" y="1524000"/>
            <a:ext cx="4059936"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3" name="Content Placeholder 12"/>
          <p:cNvSpPr>
            <a:spLocks noGrp="1"/>
          </p:cNvSpPr>
          <p:nvPr>
            <p:ph sz="half" idx="2"/>
          </p:nvPr>
        </p:nvSpPr>
        <p:spPr>
          <a:xfrm>
            <a:off x="4648200" y="1524000"/>
            <a:ext cx="4059936"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9" name="Slide Number Placeholder 8"/>
          <p:cNvSpPr>
            <a:spLocks noGrp="1"/>
          </p:cNvSpPr>
          <p:nvPr>
            <p:ph type="sldNum" sz="quarter" idx="12"/>
          </p:nvPr>
        </p:nvSpPr>
        <p:spPr/>
        <p:txBody>
          <a:bodyPr/>
          <a:lstStyle/>
          <a:p>
            <a:fld id="{6E3320F3-F381-47C9-ABAF-C452C7C945F2}" type="slidenum">
              <a:rPr lang="en-US" smtClean="0"/>
              <a:t>‹#›</a:t>
            </a:fld>
            <a:endParaRPr lang="en-US"/>
          </a:p>
        </p:txBody>
      </p:sp>
      <p:sp>
        <p:nvSpPr>
          <p:cNvPr id="8" name="Footer Placeholder 7"/>
          <p:cNvSpPr>
            <a:spLocks noGrp="1"/>
          </p:cNvSpPr>
          <p:nvPr>
            <p:ph type="ftr" sz="quarter" idx="11"/>
          </p:nvPr>
        </p:nvSpPr>
        <p:spPr/>
        <p:txBody>
          <a:bodyPr/>
          <a:lstStyle/>
          <a:p>
            <a:endParaRPr lang="en-US"/>
          </a:p>
        </p:txBody>
      </p:sp>
      <p:sp>
        <p:nvSpPr>
          <p:cNvPr id="7" name="Date Placeholder 6"/>
          <p:cNvSpPr>
            <a:spLocks noGrp="1"/>
          </p:cNvSpPr>
          <p:nvPr>
            <p:ph type="dt" sz="half" idx="10"/>
          </p:nvPr>
        </p:nvSpPr>
        <p:spPr/>
        <p:txBody>
          <a:bodyPr/>
          <a:lstStyle/>
          <a:p>
            <a:fld id="{E977B73E-15FA-43D5-8ACF-E409E200B353}" type="datetimeFigureOut">
              <a:rPr lang="en-US" smtClean="0"/>
              <a:t>4/12/2014</a:t>
            </a:fld>
            <a:endParaRPr lang="en-US"/>
          </a:p>
        </p:txBody>
      </p:sp>
      <p:sp>
        <p:nvSpPr>
          <p:cNvPr id="3" name="Text Placeholder 2"/>
          <p:cNvSpPr>
            <a:spLocks noGrp="1"/>
          </p:cNvSpPr>
          <p:nvPr>
            <p:ph type="body" idx="1"/>
          </p:nvPr>
        </p:nvSpPr>
        <p:spPr>
          <a:xfrm>
            <a:off x="457200" y="1399593"/>
            <a:ext cx="4040188" cy="762000"/>
          </a:xfrm>
          <a:noFill/>
          <a:ln w="25400" cap="rnd" cmpd="sng" algn="ctr">
            <a:noFill/>
            <a:prstDash val="solid"/>
          </a:ln>
          <a:effectLst>
            <a:softEdge rad="63500"/>
          </a:effectLst>
          <a:sp3d prstMaterial="flat"/>
        </p:spPr>
        <p:style>
          <a:lnRef idx="3">
            <a:schemeClr val="lt1"/>
          </a:lnRef>
          <a:fillRef idx="1">
            <a:schemeClr val="accent5"/>
          </a:fillRef>
          <a:effectRef idx="1">
            <a:schemeClr val="accent5"/>
          </a:effectRef>
          <a:fontRef idx="minor">
            <a:schemeClr val="lt1"/>
          </a:fontRef>
        </p:style>
        <p:txBody>
          <a:bodyPr lIns="91440" tIns="45720" rIns="91440" bIns="45720" anchor="b">
            <a:noAutofit/>
          </a:bodyPr>
          <a:lstStyle>
            <a:lvl1pPr marL="0" indent="0" algn="l">
              <a:spcBef>
                <a:spcPts val="0"/>
              </a:spcBef>
              <a:buNone/>
              <a:defRPr sz="2600" b="1">
                <a:solidFill>
                  <a:schemeClr val="tx2"/>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32" name="Content Placeholder 31"/>
          <p:cNvSpPr>
            <a:spLocks noGrp="1"/>
          </p:cNvSpPr>
          <p:nvPr>
            <p:ph sz="half" idx="2"/>
          </p:nvPr>
        </p:nvSpPr>
        <p:spPr>
          <a:xfrm>
            <a:off x="457200" y="2201896"/>
            <a:ext cx="4038600" cy="3913632"/>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34" name="Content Placeholder 33"/>
          <p:cNvSpPr>
            <a:spLocks noGrp="1"/>
          </p:cNvSpPr>
          <p:nvPr>
            <p:ph sz="quarter" idx="4"/>
          </p:nvPr>
        </p:nvSpPr>
        <p:spPr>
          <a:xfrm>
            <a:off x="4649788" y="2201896"/>
            <a:ext cx="4038600" cy="3913632"/>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 name="Title 1"/>
          <p:cNvSpPr>
            <a:spLocks noGrp="1"/>
          </p:cNvSpPr>
          <p:nvPr>
            <p:ph type="title"/>
          </p:nvPr>
        </p:nvSpPr>
        <p:spPr>
          <a:xfrm>
            <a:off x="457200" y="155448"/>
            <a:ext cx="8229600" cy="1143000"/>
          </a:xfrm>
        </p:spPr>
        <p:txBody>
          <a:bodyPr anchor="b" anchorCtr="0"/>
          <a:lstStyle>
            <a:lvl1pPr>
              <a:defRPr/>
            </a:lvl1pPr>
          </a:lstStyle>
          <a:p>
            <a:r>
              <a:rPr kumimoji="0" lang="en-US" smtClean="0"/>
              <a:t>Click to edit Master title style</a:t>
            </a:r>
            <a:endParaRPr kumimoji="0" lang="en-US"/>
          </a:p>
        </p:txBody>
      </p:sp>
      <p:sp>
        <p:nvSpPr>
          <p:cNvPr id="12" name="Text Placeholder 11"/>
          <p:cNvSpPr>
            <a:spLocks noGrp="1"/>
          </p:cNvSpPr>
          <p:nvPr>
            <p:ph type="body" idx="3"/>
          </p:nvPr>
        </p:nvSpPr>
        <p:spPr>
          <a:xfrm>
            <a:off x="4648200" y="1399593"/>
            <a:ext cx="4040188" cy="762000"/>
          </a:xfrm>
          <a:noFill/>
          <a:ln w="25400" cap="rnd" cmpd="sng" algn="ctr">
            <a:noFill/>
            <a:prstDash val="solid"/>
          </a:ln>
          <a:effectLst>
            <a:softEdge rad="63500"/>
          </a:effectLst>
        </p:spPr>
        <p:style>
          <a:lnRef idx="3">
            <a:schemeClr val="lt1"/>
          </a:lnRef>
          <a:fillRef idx="1">
            <a:schemeClr val="accent5"/>
          </a:fillRef>
          <a:effectRef idx="1">
            <a:schemeClr val="accent5"/>
          </a:effectRef>
          <a:fontRef idx="minor">
            <a:schemeClr val="lt1"/>
          </a:fontRef>
        </p:style>
        <p:txBody>
          <a:bodyPr lIns="91440" tIns="45720" rIns="91440" bIns="45720" anchor="b">
            <a:noAutofit/>
          </a:bodyPr>
          <a:lstStyle>
            <a:lvl1pPr marL="0" indent="0" algn="l">
              <a:spcBef>
                <a:spcPts val="0"/>
              </a:spcBef>
              <a:buNone/>
              <a:defRPr sz="2600" b="1" baseline="0">
                <a:solidFill>
                  <a:schemeClr val="tx2"/>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cxnSp>
        <p:nvCxnSpPr>
          <p:cNvPr id="10" name="Straight Connector 9"/>
          <p:cNvCxnSpPr/>
          <p:nvPr/>
        </p:nvCxnSpPr>
        <p:spPr>
          <a:xfrm>
            <a:off x="562945" y="2180219"/>
            <a:ext cx="3749040" cy="1588"/>
          </a:xfrm>
          <a:prstGeom prst="line">
            <a:avLst/>
          </a:prstGeom>
          <a:noFill/>
          <a:ln w="12700" cap="flat" cmpd="sng" algn="ctr">
            <a:solidFill>
              <a:schemeClr val="bg2">
                <a:tint val="20000"/>
              </a:schemeClr>
            </a:solidFill>
            <a:prstDash val="solid"/>
          </a:ln>
          <a:effectLst>
            <a:outerShdw blurRad="34925"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a:off x="4754880" y="2180219"/>
            <a:ext cx="3749040" cy="1588"/>
          </a:xfrm>
          <a:prstGeom prst="line">
            <a:avLst/>
          </a:prstGeom>
          <a:noFill/>
          <a:ln w="12700" cap="flat" cmpd="sng" algn="ctr">
            <a:solidFill>
              <a:schemeClr val="bg2">
                <a:tint val="20000"/>
              </a:schemeClr>
            </a:solidFill>
            <a:prstDash val="solid"/>
          </a:ln>
          <a:effectLst>
            <a:outerShdw blurRad="34925"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E977B73E-15FA-43D5-8ACF-E409E200B353}" type="datetimeFigureOut">
              <a:rPr lang="en-US" smtClean="0"/>
              <a:t>4/12/2014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E3320F3-F381-47C9-ABAF-C452C7C945F2}" type="slidenum">
              <a:rPr lang="en-US" smtClean="0"/>
              <a:t>‹#›</a:t>
            </a:fld>
            <a:endParaRPr lang="en-US"/>
          </a:p>
        </p:txBody>
      </p:sp>
      <p:sp>
        <p:nvSpPr>
          <p:cNvPr id="2" name="Title 1"/>
          <p:cNvSpPr>
            <a:spLocks noGrp="1"/>
          </p:cNvSpPr>
          <p:nvPr>
            <p:ph type="title"/>
          </p:nvPr>
        </p:nvSpPr>
        <p:spPr/>
        <p:txBody>
          <a:bodyPr/>
          <a:lstStyle/>
          <a:p>
            <a:r>
              <a:rPr kumimoji="0" lang="en-US" smtClean="0"/>
              <a:t>Click to edit Master title style</a:t>
            </a:r>
            <a:endParaRPr kumimoji="0" lang="en-US"/>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977B73E-15FA-43D5-8ACF-E409E200B353}" type="datetimeFigureOut">
              <a:rPr lang="en-US" smtClean="0"/>
              <a:t>4/12/2014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6E3320F3-F381-47C9-ABAF-C452C7C945F2}" type="slidenum">
              <a:rPr lang="en-US" smtClean="0"/>
              <a:t>‹#›</a:t>
            </a:fld>
            <a:endParaRPr lang="en-US"/>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9" name="Content Placeholder 28"/>
          <p:cNvSpPr>
            <a:spLocks noGrp="1"/>
          </p:cNvSpPr>
          <p:nvPr>
            <p:ph sz="quarter" idx="1"/>
          </p:nvPr>
        </p:nvSpPr>
        <p:spPr>
          <a:xfrm>
            <a:off x="457200" y="457200"/>
            <a:ext cx="6248400" cy="5715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3" name="Text Placeholder 2"/>
          <p:cNvSpPr>
            <a:spLocks noGrp="1"/>
          </p:cNvSpPr>
          <p:nvPr>
            <p:ph type="body" idx="2"/>
          </p:nvPr>
        </p:nvSpPr>
        <p:spPr>
          <a:xfrm>
            <a:off x="6781800" y="1600200"/>
            <a:ext cx="1984248" cy="3733800"/>
          </a:xfrm>
        </p:spPr>
        <p:txBody>
          <a:bodyPr tIns="45720" bIns="45720" anchor="t" anchorCtr="0"/>
          <a:lstStyle>
            <a:lvl1pPr marL="0" indent="0">
              <a:lnSpc>
                <a:spcPct val="125000"/>
              </a:lnSpc>
              <a:spcAft>
                <a:spcPts val="1000"/>
              </a:spcAft>
              <a:buNone/>
              <a:defRPr sz="1600">
                <a:solidFill>
                  <a:schemeClr val="tx2"/>
                </a:solidFill>
              </a:defRPr>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31" name="Title 30"/>
          <p:cNvSpPr>
            <a:spLocks noGrp="1"/>
          </p:cNvSpPr>
          <p:nvPr>
            <p:ph type="title"/>
          </p:nvPr>
        </p:nvSpPr>
        <p:spPr>
          <a:xfrm>
            <a:off x="6781800" y="457200"/>
            <a:ext cx="1981200" cy="1066800"/>
          </a:xfrm>
        </p:spPr>
        <p:txBody>
          <a:bodyPr lIns="91440" tIns="91440" anchor="b" anchorCtr="0"/>
          <a:lstStyle>
            <a:lvl1pPr algn="l">
              <a:buNone/>
              <a:defRPr sz="1800" b="1" spc="-50" baseline="0">
                <a:ln w="3175">
                  <a:noFill/>
                </a:ln>
                <a:solidFill>
                  <a:schemeClr val="tx2"/>
                </a:solidFill>
                <a:effectLst/>
                <a:latin typeface="+mn-lt"/>
                <a:ea typeface="+mn-ea"/>
                <a:cs typeface="+mn-cs"/>
              </a:defRPr>
            </a:lvl1pPr>
          </a:lstStyle>
          <a:p>
            <a:r>
              <a:rPr kumimoji="0" lang="en-US" smtClean="0"/>
              <a:t>Click to edit Master title style</a:t>
            </a:r>
            <a:endParaRPr kumimoji="0" lang="en-US"/>
          </a:p>
        </p:txBody>
      </p:sp>
      <p:sp>
        <p:nvSpPr>
          <p:cNvPr id="8" name="Date Placeholder 7"/>
          <p:cNvSpPr>
            <a:spLocks noGrp="1"/>
          </p:cNvSpPr>
          <p:nvPr>
            <p:ph type="dt" sz="half" idx="14"/>
          </p:nvPr>
        </p:nvSpPr>
        <p:spPr/>
        <p:txBody>
          <a:bodyPr/>
          <a:lstStyle/>
          <a:p>
            <a:fld id="{E977B73E-15FA-43D5-8ACF-E409E200B353}" type="datetimeFigureOut">
              <a:rPr lang="en-US" smtClean="0"/>
              <a:t>4/12/2014</a:t>
            </a:fld>
            <a:endParaRPr lang="en-US"/>
          </a:p>
        </p:txBody>
      </p:sp>
      <p:sp>
        <p:nvSpPr>
          <p:cNvPr id="9" name="Slide Number Placeholder 8"/>
          <p:cNvSpPr>
            <a:spLocks noGrp="1"/>
          </p:cNvSpPr>
          <p:nvPr>
            <p:ph type="sldNum" sz="quarter" idx="15"/>
          </p:nvPr>
        </p:nvSpPr>
        <p:spPr/>
        <p:txBody>
          <a:bodyPr/>
          <a:lstStyle/>
          <a:p>
            <a:fld id="{6E3320F3-F381-47C9-ABAF-C452C7C945F2}" type="slidenum">
              <a:rPr lang="en-US" smtClean="0"/>
              <a:t>‹#›</a:t>
            </a:fld>
            <a:endParaRPr lang="en-US"/>
          </a:p>
        </p:txBody>
      </p:sp>
      <p:sp>
        <p:nvSpPr>
          <p:cNvPr id="10" name="Footer Placeholder 9"/>
          <p:cNvSpPr>
            <a:spLocks noGrp="1"/>
          </p:cNvSpPr>
          <p:nvPr>
            <p:ph type="ftr" sz="quarter" idx="16"/>
          </p:nvPr>
        </p:nvSpPr>
        <p:spPr/>
        <p:txBody>
          <a:bodyPr/>
          <a:lstStyle/>
          <a:p>
            <a:endParaRPr lang="en-US"/>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629400" y="457200"/>
            <a:ext cx="2057400" cy="1066800"/>
          </a:xfrm>
        </p:spPr>
        <p:txBody>
          <a:bodyPr lIns="91440" tIns="91440" anchor="b" anchorCtr="0"/>
          <a:lstStyle>
            <a:lvl1pPr algn="l">
              <a:buNone/>
              <a:defRPr sz="1800" b="1" spc="-50" baseline="0">
                <a:ln w="3175">
                  <a:noFill/>
                </a:ln>
                <a:solidFill>
                  <a:schemeClr val="tx2"/>
                </a:solidFill>
                <a:effectLst/>
                <a:latin typeface="+mn-lt"/>
                <a:ea typeface="+mn-ea"/>
                <a:cs typeface="+mn-cs"/>
              </a:defRPr>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457200" y="457200"/>
            <a:ext cx="6019800" cy="5562600"/>
          </a:xfrm>
          <a:solidFill>
            <a:schemeClr val="tx2">
              <a:tint val="40000"/>
            </a:schemeClr>
          </a:solidFill>
          <a:effectLst>
            <a:outerShdw blurRad="88900" sx="103000" sy="103000" algn="ctr" rotWithShape="0">
              <a:prstClr val="black">
                <a:alpha val="32000"/>
              </a:prstClr>
            </a:outerShdw>
            <a:softEdge rad="127000"/>
          </a:effectLst>
        </p:spPr>
        <p:txBody>
          <a:bodyPr/>
          <a:lstStyle>
            <a:lvl1pPr marL="0" indent="0">
              <a:buNone/>
              <a:defRPr sz="3200">
                <a:solidFill>
                  <a:schemeClr val="bg1"/>
                </a:solidFill>
              </a:defRPr>
            </a:lvl1pPr>
          </a:lstStyle>
          <a:p>
            <a:r>
              <a:rPr kumimoji="0" lang="en-US" smtClean="0"/>
              <a:t>Click icon to add picture</a:t>
            </a:r>
            <a:endParaRPr kumimoji="0" lang="en-US"/>
          </a:p>
        </p:txBody>
      </p:sp>
      <p:sp>
        <p:nvSpPr>
          <p:cNvPr id="4" name="Text Placeholder 3"/>
          <p:cNvSpPr>
            <a:spLocks noGrp="1"/>
          </p:cNvSpPr>
          <p:nvPr>
            <p:ph type="body" sz="half" idx="2"/>
          </p:nvPr>
        </p:nvSpPr>
        <p:spPr>
          <a:xfrm>
            <a:off x="6629400" y="1600200"/>
            <a:ext cx="2057400" cy="4419600"/>
          </a:xfrm>
        </p:spPr>
        <p:txBody>
          <a:bodyPr anchor="t" anchorCtr="0"/>
          <a:lstStyle>
            <a:lvl1pPr marL="0" indent="0">
              <a:lnSpc>
                <a:spcPct val="125000"/>
              </a:lnSpc>
              <a:spcAft>
                <a:spcPts val="1000"/>
              </a:spcAft>
              <a:buFontTx/>
              <a:buNone/>
              <a:defRPr sz="1600" b="0">
                <a:solidFill>
                  <a:schemeClr val="tx2"/>
                </a:solidFill>
              </a:defRPr>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8" name="Date Placeholder 7"/>
          <p:cNvSpPr>
            <a:spLocks noGrp="1"/>
          </p:cNvSpPr>
          <p:nvPr>
            <p:ph type="dt" sz="half" idx="10"/>
          </p:nvPr>
        </p:nvSpPr>
        <p:spPr/>
        <p:txBody>
          <a:bodyPr/>
          <a:lstStyle/>
          <a:p>
            <a:fld id="{E977B73E-15FA-43D5-8ACF-E409E200B353}" type="datetimeFigureOut">
              <a:rPr lang="en-US" smtClean="0"/>
              <a:t>4/12/2014</a:t>
            </a:fld>
            <a:endParaRPr lang="en-US"/>
          </a:p>
        </p:txBody>
      </p:sp>
      <p:sp>
        <p:nvSpPr>
          <p:cNvPr id="9" name="Slide Number Placeholder 8"/>
          <p:cNvSpPr>
            <a:spLocks noGrp="1"/>
          </p:cNvSpPr>
          <p:nvPr>
            <p:ph type="sldNum" sz="quarter" idx="11"/>
          </p:nvPr>
        </p:nvSpPr>
        <p:spPr/>
        <p:txBody>
          <a:bodyPr/>
          <a:lstStyle/>
          <a:p>
            <a:fld id="{6E3320F3-F381-47C9-ABAF-C452C7C945F2}" type="slidenum">
              <a:rPr lang="en-US" smtClean="0"/>
              <a:t>‹#›</a:t>
            </a:fld>
            <a:endParaRPr lang="en-US"/>
          </a:p>
        </p:txBody>
      </p:sp>
      <p:sp>
        <p:nvSpPr>
          <p:cNvPr id="10" name="Footer Placeholder 9"/>
          <p:cNvSpPr>
            <a:spLocks noGrp="1"/>
          </p:cNvSpPr>
          <p:nvPr>
            <p:ph type="ftr" sz="quarter" idx="12"/>
          </p:nvPr>
        </p:nvSpPr>
        <p:spPr/>
        <p:txBody>
          <a:bodyPr/>
          <a:lstStyle/>
          <a:p>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E977B73E-15FA-43D5-8ACF-E409E200B353}" type="datetimeFigureOut">
              <a:rPr lang="en-US" smtClean="0"/>
              <a:t>4/12/2014</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6E3320F3-F381-47C9-ABAF-C452C7C945F2}" type="slidenum">
              <a:rPr lang="en-US" smtClean="0"/>
              <a:t>‹#›</a:t>
            </a:fld>
            <a:endParaRPr lang="en-US"/>
          </a:p>
        </p:txBody>
      </p:sp>
    </p:spTree>
    <p:extLst>
      <p:ext uri="{BB962C8B-B14F-4D97-AF65-F5344CB8AC3E}">
        <p14:creationId xmlns:p14="http://schemas.microsoft.com/office/powerpoint/2010/main" val="35138303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E977B73E-15FA-43D5-8ACF-E409E200B353}" type="datetimeFigureOut">
              <a:rPr lang="en-US" smtClean="0"/>
              <a:t>4/12/2014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E3320F3-F381-47C9-ABAF-C452C7C945F2}" type="slidenum">
              <a:rPr lang="en-US" smtClean="0"/>
              <a:t>‹#›</a:t>
            </a:fld>
            <a:endParaRPr lang="en-US"/>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E977B73E-15FA-43D5-8ACF-E409E200B353}" type="datetimeFigureOut">
              <a:rPr lang="en-US" smtClean="0"/>
              <a:t>4/12/2014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E3320F3-F381-47C9-ABAF-C452C7C945F2}"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E977B73E-15FA-43D5-8ACF-E409E200B353}" type="datetimeFigureOut">
              <a:rPr lang="en-US" smtClean="0"/>
              <a:t>4/12/2014</a:t>
            </a:fld>
            <a:endParaRPr lang="en-US"/>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6E3320F3-F381-47C9-ABAF-C452C7C945F2}" type="slidenum">
              <a:rPr lang="en-US" smtClean="0"/>
              <a:t>‹#›</a:t>
            </a:fld>
            <a:endParaRPr lang="en-US"/>
          </a:p>
        </p:txBody>
      </p:sp>
    </p:spTree>
    <p:extLst>
      <p:ext uri="{BB962C8B-B14F-4D97-AF65-F5344CB8AC3E}">
        <p14:creationId xmlns:p14="http://schemas.microsoft.com/office/powerpoint/2010/main" val="133891548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a:xfrm>
            <a:off x="457200" y="6356350"/>
            <a:ext cx="2133600" cy="365125"/>
          </a:xfrm>
          <a:prstGeom prst="rect">
            <a:avLst/>
          </a:prstGeom>
        </p:spPr>
        <p:txBody>
          <a:bodyPr/>
          <a:lstStyle/>
          <a:p>
            <a:fld id="{E977B73E-15FA-43D5-8ACF-E409E200B353}" type="datetimeFigureOut">
              <a:rPr lang="en-US" smtClean="0"/>
              <a:t>4/12/2014</a:t>
            </a:fld>
            <a:endParaRPr lang="en-US"/>
          </a:p>
        </p:txBody>
      </p:sp>
      <p:sp>
        <p:nvSpPr>
          <p:cNvPr id="8" name="Footer Placeholder 7"/>
          <p:cNvSpPr>
            <a:spLocks noGrp="1"/>
          </p:cNvSpPr>
          <p:nvPr>
            <p:ph type="ftr" sz="quarter" idx="11"/>
          </p:nvPr>
        </p:nvSpPr>
        <p:spPr>
          <a:xfrm>
            <a:off x="3124200" y="6356350"/>
            <a:ext cx="2895600" cy="365125"/>
          </a:xfrm>
          <a:prstGeom prst="rect">
            <a:avLst/>
          </a:prstGeom>
        </p:spPr>
        <p:txBody>
          <a:bodyPr/>
          <a:lstStyle/>
          <a:p>
            <a:endParaRPr lang="en-US"/>
          </a:p>
        </p:txBody>
      </p:sp>
      <p:sp>
        <p:nvSpPr>
          <p:cNvPr id="9" name="Slide Number Placeholder 8"/>
          <p:cNvSpPr>
            <a:spLocks noGrp="1"/>
          </p:cNvSpPr>
          <p:nvPr>
            <p:ph type="sldNum" sz="quarter" idx="12"/>
          </p:nvPr>
        </p:nvSpPr>
        <p:spPr>
          <a:xfrm>
            <a:off x="6553200" y="6356350"/>
            <a:ext cx="2133600" cy="365125"/>
          </a:xfrm>
          <a:prstGeom prst="rect">
            <a:avLst/>
          </a:prstGeom>
        </p:spPr>
        <p:txBody>
          <a:bodyPr/>
          <a:lstStyle/>
          <a:p>
            <a:fld id="{6E3320F3-F381-47C9-ABAF-C452C7C945F2}" type="slidenum">
              <a:rPr lang="en-US" smtClean="0"/>
              <a:t>‹#›</a:t>
            </a:fld>
            <a:endParaRPr lang="en-US"/>
          </a:p>
        </p:txBody>
      </p:sp>
    </p:spTree>
    <p:extLst>
      <p:ext uri="{BB962C8B-B14F-4D97-AF65-F5344CB8AC3E}">
        <p14:creationId xmlns:p14="http://schemas.microsoft.com/office/powerpoint/2010/main" val="328794514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Date Placeholder 2"/>
          <p:cNvSpPr>
            <a:spLocks noGrp="1"/>
          </p:cNvSpPr>
          <p:nvPr>
            <p:ph type="dt" sz="half" idx="10"/>
          </p:nvPr>
        </p:nvSpPr>
        <p:spPr>
          <a:xfrm>
            <a:off x="457200" y="6356350"/>
            <a:ext cx="2133600" cy="365125"/>
          </a:xfrm>
          <a:prstGeom prst="rect">
            <a:avLst/>
          </a:prstGeom>
        </p:spPr>
        <p:txBody>
          <a:bodyPr/>
          <a:lstStyle/>
          <a:p>
            <a:fld id="{E977B73E-15FA-43D5-8ACF-E409E200B353}" type="datetimeFigureOut">
              <a:rPr lang="en-US" smtClean="0"/>
              <a:t>4/12/2014</a:t>
            </a:fld>
            <a:endParaRPr lang="en-US"/>
          </a:p>
        </p:txBody>
      </p:sp>
      <p:sp>
        <p:nvSpPr>
          <p:cNvPr id="4" name="Footer Placeholder 3"/>
          <p:cNvSpPr>
            <a:spLocks noGrp="1"/>
          </p:cNvSpPr>
          <p:nvPr>
            <p:ph type="ftr" sz="quarter" idx="11"/>
          </p:nvPr>
        </p:nvSpPr>
        <p:spPr>
          <a:xfrm>
            <a:off x="3124200" y="6356350"/>
            <a:ext cx="2895600" cy="365125"/>
          </a:xfrm>
          <a:prstGeom prst="rect">
            <a:avLst/>
          </a:prstGeom>
        </p:spPr>
        <p:txBody>
          <a:bodyPr/>
          <a:lstStyle/>
          <a:p>
            <a:endParaRPr lang="en-US"/>
          </a:p>
        </p:txBody>
      </p:sp>
      <p:sp>
        <p:nvSpPr>
          <p:cNvPr id="5" name="Slide Number Placeholder 4"/>
          <p:cNvSpPr>
            <a:spLocks noGrp="1"/>
          </p:cNvSpPr>
          <p:nvPr>
            <p:ph type="sldNum" sz="quarter" idx="12"/>
          </p:nvPr>
        </p:nvSpPr>
        <p:spPr>
          <a:xfrm>
            <a:off x="6553200" y="6356350"/>
            <a:ext cx="2133600" cy="365125"/>
          </a:xfrm>
          <a:prstGeom prst="rect">
            <a:avLst/>
          </a:prstGeom>
        </p:spPr>
        <p:txBody>
          <a:bodyPr/>
          <a:lstStyle/>
          <a:p>
            <a:fld id="{6E3320F3-F381-47C9-ABAF-C452C7C945F2}" type="slidenum">
              <a:rPr lang="en-US" smtClean="0"/>
              <a:t>‹#›</a:t>
            </a:fld>
            <a:endParaRPr lang="en-US"/>
          </a:p>
        </p:txBody>
      </p:sp>
    </p:spTree>
    <p:extLst>
      <p:ext uri="{BB962C8B-B14F-4D97-AF65-F5344CB8AC3E}">
        <p14:creationId xmlns:p14="http://schemas.microsoft.com/office/powerpoint/2010/main" val="298068778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6356350"/>
            <a:ext cx="2133600" cy="365125"/>
          </a:xfrm>
          <a:prstGeom prst="rect">
            <a:avLst/>
          </a:prstGeom>
        </p:spPr>
        <p:txBody>
          <a:bodyPr/>
          <a:lstStyle/>
          <a:p>
            <a:fld id="{E977B73E-15FA-43D5-8ACF-E409E200B353}" type="datetimeFigureOut">
              <a:rPr lang="en-US" smtClean="0"/>
              <a:t>4/12/2014</a:t>
            </a:fld>
            <a:endParaRPr lang="en-US"/>
          </a:p>
        </p:txBody>
      </p:sp>
      <p:sp>
        <p:nvSpPr>
          <p:cNvPr id="3" name="Footer Placeholder 2"/>
          <p:cNvSpPr>
            <a:spLocks noGrp="1"/>
          </p:cNvSpPr>
          <p:nvPr>
            <p:ph type="ftr" sz="quarter" idx="11"/>
          </p:nvPr>
        </p:nvSpPr>
        <p:spPr>
          <a:xfrm>
            <a:off x="3124200" y="6356350"/>
            <a:ext cx="2895600" cy="365125"/>
          </a:xfrm>
          <a:prstGeom prst="rect">
            <a:avLst/>
          </a:prstGeom>
        </p:spPr>
        <p:txBody>
          <a:bodyPr/>
          <a:lstStyle/>
          <a:p>
            <a:endParaRPr lang="en-US"/>
          </a:p>
        </p:txBody>
      </p:sp>
      <p:sp>
        <p:nvSpPr>
          <p:cNvPr id="4" name="Slide Number Placeholder 3"/>
          <p:cNvSpPr>
            <a:spLocks noGrp="1"/>
          </p:cNvSpPr>
          <p:nvPr>
            <p:ph type="sldNum" sz="quarter" idx="12"/>
          </p:nvPr>
        </p:nvSpPr>
        <p:spPr>
          <a:xfrm>
            <a:off x="6553200" y="6356350"/>
            <a:ext cx="2133600" cy="365125"/>
          </a:xfrm>
          <a:prstGeom prst="rect">
            <a:avLst/>
          </a:prstGeom>
        </p:spPr>
        <p:txBody>
          <a:bodyPr/>
          <a:lstStyle/>
          <a:p>
            <a:fld id="{6E3320F3-F381-47C9-ABAF-C452C7C945F2}" type="slidenum">
              <a:rPr lang="en-US" smtClean="0"/>
              <a:t>‹#›</a:t>
            </a:fld>
            <a:endParaRPr lang="en-US"/>
          </a:p>
        </p:txBody>
      </p:sp>
    </p:spTree>
    <p:extLst>
      <p:ext uri="{BB962C8B-B14F-4D97-AF65-F5344CB8AC3E}">
        <p14:creationId xmlns:p14="http://schemas.microsoft.com/office/powerpoint/2010/main" val="265259547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E977B73E-15FA-43D5-8ACF-E409E200B353}" type="datetimeFigureOut">
              <a:rPr lang="en-US" smtClean="0"/>
              <a:t>4/12/2014</a:t>
            </a:fld>
            <a:endParaRPr lang="en-US"/>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6E3320F3-F381-47C9-ABAF-C452C7C945F2}" type="slidenum">
              <a:rPr lang="en-US" smtClean="0"/>
              <a:t>‹#›</a:t>
            </a:fld>
            <a:endParaRPr lang="en-US"/>
          </a:p>
        </p:txBody>
      </p:sp>
    </p:spTree>
    <p:extLst>
      <p:ext uri="{BB962C8B-B14F-4D97-AF65-F5344CB8AC3E}">
        <p14:creationId xmlns:p14="http://schemas.microsoft.com/office/powerpoint/2010/main" val="351387449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E977B73E-15FA-43D5-8ACF-E409E200B353}" type="datetimeFigureOut">
              <a:rPr lang="en-US" smtClean="0"/>
              <a:t>4/12/2014</a:t>
            </a:fld>
            <a:endParaRPr lang="en-US"/>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6E3320F3-F381-47C9-ABAF-C452C7C945F2}" type="slidenum">
              <a:rPr lang="en-US" smtClean="0"/>
              <a:t>‹#›</a:t>
            </a:fld>
            <a:endParaRPr lang="en-US"/>
          </a:p>
        </p:txBody>
      </p:sp>
    </p:spTree>
    <p:extLst>
      <p:ext uri="{BB962C8B-B14F-4D97-AF65-F5344CB8AC3E}">
        <p14:creationId xmlns:p14="http://schemas.microsoft.com/office/powerpoint/2010/main" val="139912076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1600200"/>
            <a:ext cx="8229600" cy="4525963"/>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E977B73E-15FA-43D5-8ACF-E409E200B353}" type="datetimeFigureOut">
              <a:rPr lang="en-US" smtClean="0"/>
              <a:t>4/12/2014</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6E3320F3-F381-47C9-ABAF-C452C7C945F2}" type="slidenum">
              <a:rPr lang="en-US" smtClean="0"/>
              <a:t>‹#›</a:t>
            </a:fld>
            <a:endParaRPr lang="en-US"/>
          </a:p>
        </p:txBody>
      </p:sp>
    </p:spTree>
    <p:extLst>
      <p:ext uri="{BB962C8B-B14F-4D97-AF65-F5344CB8AC3E}">
        <p14:creationId xmlns:p14="http://schemas.microsoft.com/office/powerpoint/2010/main" val="172064291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8.xml"/><Relationship Id="rId3" Type="http://schemas.openxmlformats.org/officeDocument/2006/relationships/slideLayout" Target="../slideLayouts/slideLayout13.xml"/><Relationship Id="rId7" Type="http://schemas.openxmlformats.org/officeDocument/2006/relationships/slideLayout" Target="../slideLayouts/slideLayout17.xml"/><Relationship Id="rId12" Type="http://schemas.openxmlformats.org/officeDocument/2006/relationships/theme" Target="../theme/theme2.xml"/><Relationship Id="rId2" Type="http://schemas.openxmlformats.org/officeDocument/2006/relationships/slideLayout" Target="../slideLayouts/slideLayout12.xml"/><Relationship Id="rId1" Type="http://schemas.openxmlformats.org/officeDocument/2006/relationships/slideLayout" Target="../slideLayouts/slideLayout11.xml"/><Relationship Id="rId6" Type="http://schemas.openxmlformats.org/officeDocument/2006/relationships/slideLayout" Target="../slideLayouts/slideLayout16.xml"/><Relationship Id="rId11" Type="http://schemas.openxmlformats.org/officeDocument/2006/relationships/slideLayout" Target="../slideLayouts/slideLayout21.xml"/><Relationship Id="rId5" Type="http://schemas.openxmlformats.org/officeDocument/2006/relationships/slideLayout" Target="../slideLayouts/slideLayout15.xml"/><Relationship Id="rId10" Type="http://schemas.openxmlformats.org/officeDocument/2006/relationships/slideLayout" Target="../slideLayouts/slideLayout20.xml"/><Relationship Id="rId4" Type="http://schemas.openxmlformats.org/officeDocument/2006/relationships/slideLayout" Target="../slideLayouts/slideLayout14.xml"/><Relationship Id="rId9" Type="http://schemas.openxmlformats.org/officeDocument/2006/relationships/slideLayout" Target="../slideLayouts/slideLayout1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GraphShape" hidden="1"/>
          <p:cNvSpPr/>
          <p:nvPr userDrawn="1"/>
        </p:nvSpPr>
        <p:spPr>
          <a:xfrm>
            <a:off x="127000" y="254000"/>
            <a:ext cx="1270000" cy="1270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mtClean="0"/>
              <a:t>iRespond Graph</a:t>
            </a:r>
            <a:endParaRPr lang="en-US"/>
          </a:p>
        </p:txBody>
      </p:sp>
      <p:grpSp>
        <p:nvGrpSpPr>
          <p:cNvPr id="37" name="CorrectBarGroup"/>
          <p:cNvGrpSpPr/>
          <p:nvPr userDrawn="1"/>
        </p:nvGrpSpPr>
        <p:grpSpPr>
          <a:xfrm>
            <a:off x="1270000" y="3175000"/>
            <a:ext cx="2667000" cy="2540000"/>
            <a:chOff x="1270000" y="3175000"/>
            <a:chExt cx="2667000" cy="2540000"/>
          </a:xfrm>
        </p:grpSpPr>
        <p:sp>
          <p:nvSpPr>
            <p:cNvPr id="9" name="CorrectBar0"/>
            <p:cNvSpPr/>
            <p:nvPr userDrawn="1"/>
          </p:nvSpPr>
          <p:spPr>
            <a:xfrm>
              <a:off x="1270000" y="3175000"/>
              <a:ext cx="1079500" cy="2540000"/>
            </a:xfrm>
            <a:prstGeom prst="rect">
              <a:avLst/>
            </a:prstGeom>
            <a:solidFill>
              <a:srgbClr val="22FF22"/>
            </a:solidFill>
            <a:ln w="25400" cap="flat" cmpd="sng" algn="ctr">
              <a:noFill/>
              <a:prstDash val="solid"/>
            </a:ln>
            <a:effectLst/>
            <a:extLs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CorrectBar1"/>
            <p:cNvSpPr/>
            <p:nvPr userDrawn="1"/>
          </p:nvSpPr>
          <p:spPr>
            <a:xfrm>
              <a:off x="2857500" y="4445000"/>
              <a:ext cx="1079500" cy="1270000"/>
            </a:xfrm>
            <a:prstGeom prst="rect">
              <a:avLst/>
            </a:prstGeom>
            <a:solidFill>
              <a:srgbClr val="22FF22"/>
            </a:solidFill>
            <a:ln w="25400" cap="flat" cmpd="sng" algn="ctr">
              <a:noFill/>
              <a:prstDash val="solid"/>
            </a:ln>
            <a:effectLst/>
            <a:extLs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5" name="PercentLabelGroup"/>
          <p:cNvGrpSpPr/>
          <p:nvPr userDrawn="1"/>
        </p:nvGrpSpPr>
        <p:grpSpPr>
          <a:xfrm>
            <a:off x="1270000" y="1270000"/>
            <a:ext cx="7429500" cy="317500"/>
            <a:chOff x="1270000" y="1270000"/>
            <a:chExt cx="7429500" cy="317500"/>
          </a:xfrm>
        </p:grpSpPr>
        <p:sp>
          <p:nvSpPr>
            <p:cNvPr id="8" name="PercentLabel0"/>
            <p:cNvSpPr/>
            <p:nvPr userDrawn="1"/>
          </p:nvSpPr>
          <p:spPr>
            <a:xfrm>
              <a:off x="1270000" y="1270000"/>
              <a:ext cx="1079500" cy="317500"/>
            </a:xfrm>
            <a:prstGeom prst="rect">
              <a:avLst/>
            </a:prstGeom>
            <a:solidFill>
              <a:schemeClr val="accent1">
                <a:alpha val="0"/>
              </a:schemeClr>
            </a:solidFill>
            <a:ln w="25400" cap="flat" cmpd="sng" algn="ctr">
              <a:noFill/>
              <a:prstDash val="solid"/>
            </a:ln>
            <a:effectLst/>
            <a:extLs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r>
                <a:rPr lang="en-US" sz="2800" smtClean="0">
                  <a:solidFill>
                    <a:srgbClr val="000000"/>
                  </a:solidFill>
                </a:rPr>
                <a:t>67%</a:t>
              </a:r>
              <a:endParaRPr lang="en-US" sz="2800">
                <a:solidFill>
                  <a:srgbClr val="000000"/>
                </a:solidFill>
              </a:endParaRPr>
            </a:p>
          </p:txBody>
        </p:sp>
        <p:sp>
          <p:nvSpPr>
            <p:cNvPr id="11" name="PercentLabel1"/>
            <p:cNvSpPr/>
            <p:nvPr userDrawn="1"/>
          </p:nvSpPr>
          <p:spPr>
            <a:xfrm>
              <a:off x="2857500" y="1270000"/>
              <a:ext cx="1079500" cy="317500"/>
            </a:xfrm>
            <a:prstGeom prst="rect">
              <a:avLst/>
            </a:prstGeom>
            <a:solidFill>
              <a:schemeClr val="accent1">
                <a:alpha val="0"/>
              </a:schemeClr>
            </a:solidFill>
            <a:ln w="25400" cap="flat" cmpd="sng" algn="ctr">
              <a:noFill/>
              <a:prstDash val="solid"/>
            </a:ln>
            <a:effectLst/>
            <a:extLs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r>
                <a:rPr lang="en-US" sz="2800" smtClean="0">
                  <a:solidFill>
                    <a:srgbClr val="000000"/>
                  </a:solidFill>
                </a:rPr>
                <a:t>33%</a:t>
              </a:r>
              <a:endParaRPr lang="en-US" sz="2800">
                <a:solidFill>
                  <a:srgbClr val="000000"/>
                </a:solidFill>
              </a:endParaRPr>
            </a:p>
          </p:txBody>
        </p:sp>
        <p:sp>
          <p:nvSpPr>
            <p:cNvPr id="14" name="PercentLabel2"/>
            <p:cNvSpPr/>
            <p:nvPr userDrawn="1"/>
          </p:nvSpPr>
          <p:spPr>
            <a:xfrm>
              <a:off x="4445000" y="1270000"/>
              <a:ext cx="1079500" cy="317500"/>
            </a:xfrm>
            <a:prstGeom prst="rect">
              <a:avLst/>
            </a:prstGeom>
            <a:solidFill>
              <a:schemeClr val="accent1">
                <a:alpha val="0"/>
              </a:schemeClr>
            </a:solidFill>
            <a:ln w="25400" cap="flat" cmpd="sng" algn="ctr">
              <a:noFill/>
              <a:prstDash val="solid"/>
            </a:ln>
            <a:effectLst/>
            <a:extLs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r>
                <a:rPr lang="en-US" sz="2800" smtClean="0">
                  <a:solidFill>
                    <a:srgbClr val="000000"/>
                  </a:solidFill>
                </a:rPr>
                <a:t>100%</a:t>
              </a:r>
              <a:endParaRPr lang="en-US" sz="2800">
                <a:solidFill>
                  <a:srgbClr val="000000"/>
                </a:solidFill>
              </a:endParaRPr>
            </a:p>
          </p:txBody>
        </p:sp>
        <p:sp>
          <p:nvSpPr>
            <p:cNvPr id="17" name="PercentLabel3"/>
            <p:cNvSpPr/>
            <p:nvPr userDrawn="1"/>
          </p:nvSpPr>
          <p:spPr>
            <a:xfrm>
              <a:off x="6032500" y="1270000"/>
              <a:ext cx="1079500" cy="317500"/>
            </a:xfrm>
            <a:prstGeom prst="rect">
              <a:avLst/>
            </a:prstGeom>
            <a:solidFill>
              <a:schemeClr val="accent1">
                <a:alpha val="0"/>
              </a:schemeClr>
            </a:solidFill>
            <a:ln w="25400" cap="flat" cmpd="sng" algn="ctr">
              <a:noFill/>
              <a:prstDash val="solid"/>
            </a:ln>
            <a:effectLst/>
            <a:extLs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r>
                <a:rPr lang="en-US" sz="2800" smtClean="0">
                  <a:solidFill>
                    <a:srgbClr val="000000"/>
                  </a:solidFill>
                </a:rPr>
                <a:t>100%</a:t>
              </a:r>
              <a:endParaRPr lang="en-US" sz="2800">
                <a:solidFill>
                  <a:srgbClr val="000000"/>
                </a:solidFill>
              </a:endParaRPr>
            </a:p>
          </p:txBody>
        </p:sp>
        <p:sp>
          <p:nvSpPr>
            <p:cNvPr id="20" name="PercentLabel4"/>
            <p:cNvSpPr/>
            <p:nvPr userDrawn="1"/>
          </p:nvSpPr>
          <p:spPr>
            <a:xfrm>
              <a:off x="7620000" y="1270000"/>
              <a:ext cx="1079500" cy="317500"/>
            </a:xfrm>
            <a:prstGeom prst="rect">
              <a:avLst/>
            </a:prstGeom>
            <a:solidFill>
              <a:schemeClr val="accent1">
                <a:alpha val="0"/>
              </a:schemeClr>
            </a:solidFill>
            <a:ln w="25400" cap="flat" cmpd="sng" algn="ctr">
              <a:noFill/>
              <a:prstDash val="solid"/>
            </a:ln>
            <a:effectLst/>
            <a:extLs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r>
                <a:rPr lang="en-US" sz="2800" smtClean="0">
                  <a:solidFill>
                    <a:srgbClr val="000000"/>
                  </a:solidFill>
                </a:rPr>
                <a:t>67%</a:t>
              </a:r>
              <a:endParaRPr lang="en-US" sz="2800">
                <a:solidFill>
                  <a:srgbClr val="000000"/>
                </a:solidFill>
              </a:endParaRPr>
            </a:p>
          </p:txBody>
        </p:sp>
      </p:grpSp>
      <p:grpSp>
        <p:nvGrpSpPr>
          <p:cNvPr id="38" name="IncorrectBarGroup"/>
          <p:cNvGrpSpPr/>
          <p:nvPr userDrawn="1"/>
        </p:nvGrpSpPr>
        <p:grpSpPr>
          <a:xfrm>
            <a:off x="4445000" y="1905000"/>
            <a:ext cx="4254500" cy="3810000"/>
            <a:chOff x="4445000" y="1905000"/>
            <a:chExt cx="4254500" cy="3810000"/>
          </a:xfrm>
        </p:grpSpPr>
        <p:sp>
          <p:nvSpPr>
            <p:cNvPr id="15" name="IncorrectBar2"/>
            <p:cNvSpPr/>
            <p:nvPr userDrawn="1"/>
          </p:nvSpPr>
          <p:spPr>
            <a:xfrm>
              <a:off x="4445000" y="1905000"/>
              <a:ext cx="1079500" cy="3810000"/>
            </a:xfrm>
            <a:prstGeom prst="rect">
              <a:avLst/>
            </a:prstGeom>
            <a:solidFill>
              <a:srgbClr val="FF2222"/>
            </a:solidFill>
            <a:ln w="25400" cap="flat" cmpd="sng" algn="ctr">
              <a:noFill/>
              <a:prstDash val="solid"/>
            </a:ln>
            <a:effectLst/>
            <a:extLs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IncorrectBar3"/>
            <p:cNvSpPr/>
            <p:nvPr userDrawn="1"/>
          </p:nvSpPr>
          <p:spPr>
            <a:xfrm>
              <a:off x="6032500" y="1905000"/>
              <a:ext cx="1079500" cy="3810000"/>
            </a:xfrm>
            <a:prstGeom prst="rect">
              <a:avLst/>
            </a:prstGeom>
            <a:solidFill>
              <a:srgbClr val="FF2222"/>
            </a:solidFill>
            <a:ln w="25400" cap="flat" cmpd="sng" algn="ctr">
              <a:noFill/>
              <a:prstDash val="solid"/>
            </a:ln>
            <a:effectLst/>
            <a:extLs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IncorrectBar4"/>
            <p:cNvSpPr/>
            <p:nvPr userDrawn="1"/>
          </p:nvSpPr>
          <p:spPr>
            <a:xfrm>
              <a:off x="7620000" y="3175000"/>
              <a:ext cx="1079500" cy="2540000"/>
            </a:xfrm>
            <a:prstGeom prst="rect">
              <a:avLst/>
            </a:prstGeom>
            <a:solidFill>
              <a:srgbClr val="FF2222"/>
            </a:solidFill>
            <a:ln w="25400" cap="flat" cmpd="sng" algn="ctr">
              <a:noFill/>
              <a:prstDash val="solid"/>
            </a:ln>
            <a:effectLst/>
            <a:extLs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3" name="XLabelGroup"/>
          <p:cNvGrpSpPr/>
          <p:nvPr userDrawn="1"/>
        </p:nvGrpSpPr>
        <p:grpSpPr>
          <a:xfrm>
            <a:off x="1270000" y="5842000"/>
            <a:ext cx="7429500" cy="317500"/>
            <a:chOff x="1270000" y="5842000"/>
            <a:chExt cx="7429500" cy="317500"/>
          </a:xfrm>
        </p:grpSpPr>
        <p:sp>
          <p:nvSpPr>
            <p:cNvPr id="10" name="XValueLabel0"/>
            <p:cNvSpPr/>
            <p:nvPr userDrawn="1"/>
          </p:nvSpPr>
          <p:spPr>
            <a:xfrm>
              <a:off x="1270000" y="5842000"/>
              <a:ext cx="1079500" cy="317500"/>
            </a:xfrm>
            <a:prstGeom prst="rect">
              <a:avLst/>
            </a:prstGeom>
            <a:solidFill>
              <a:schemeClr val="accent1">
                <a:alpha val="0"/>
              </a:schemeClr>
            </a:solidFill>
            <a:ln w="25400" cap="flat" cmpd="sng" algn="ctr">
              <a:noFill/>
              <a:prstDash val="solid"/>
            </a:ln>
            <a:effectLst/>
            <a:extLs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r>
                <a:rPr lang="en-US" sz="2800" smtClean="0">
                  <a:solidFill>
                    <a:srgbClr val="000000"/>
                  </a:solidFill>
                </a:rPr>
                <a:t>A*</a:t>
              </a:r>
              <a:endParaRPr lang="en-US" sz="2800">
                <a:solidFill>
                  <a:srgbClr val="000000"/>
                </a:solidFill>
              </a:endParaRPr>
            </a:p>
          </p:txBody>
        </p:sp>
        <p:sp>
          <p:nvSpPr>
            <p:cNvPr id="13" name="XValueLabel1"/>
            <p:cNvSpPr/>
            <p:nvPr userDrawn="1"/>
          </p:nvSpPr>
          <p:spPr>
            <a:xfrm>
              <a:off x="2857500" y="5842000"/>
              <a:ext cx="1079500" cy="317500"/>
            </a:xfrm>
            <a:prstGeom prst="rect">
              <a:avLst/>
            </a:prstGeom>
            <a:solidFill>
              <a:schemeClr val="accent1">
                <a:alpha val="0"/>
              </a:schemeClr>
            </a:solidFill>
            <a:ln w="25400" cap="flat" cmpd="sng" algn="ctr">
              <a:noFill/>
              <a:prstDash val="solid"/>
            </a:ln>
            <a:effectLst/>
            <a:extLs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r>
                <a:rPr lang="en-US" sz="2800" smtClean="0">
                  <a:solidFill>
                    <a:srgbClr val="000000"/>
                  </a:solidFill>
                </a:rPr>
                <a:t>B*</a:t>
              </a:r>
              <a:endParaRPr lang="en-US" sz="2800">
                <a:solidFill>
                  <a:srgbClr val="000000"/>
                </a:solidFill>
              </a:endParaRPr>
            </a:p>
          </p:txBody>
        </p:sp>
        <p:sp>
          <p:nvSpPr>
            <p:cNvPr id="16" name="XValueLabel2"/>
            <p:cNvSpPr/>
            <p:nvPr userDrawn="1"/>
          </p:nvSpPr>
          <p:spPr>
            <a:xfrm>
              <a:off x="4445000" y="5842000"/>
              <a:ext cx="1079500" cy="317500"/>
            </a:xfrm>
            <a:prstGeom prst="rect">
              <a:avLst/>
            </a:prstGeom>
            <a:solidFill>
              <a:schemeClr val="accent1">
                <a:alpha val="0"/>
              </a:schemeClr>
            </a:solidFill>
            <a:ln w="25400" cap="flat" cmpd="sng" algn="ctr">
              <a:noFill/>
              <a:prstDash val="solid"/>
            </a:ln>
            <a:effectLst/>
            <a:extLs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r>
                <a:rPr lang="en-US" sz="2800" smtClean="0">
                  <a:solidFill>
                    <a:srgbClr val="000000"/>
                  </a:solidFill>
                </a:rPr>
                <a:t>C</a:t>
              </a:r>
              <a:endParaRPr lang="en-US" sz="2800">
                <a:solidFill>
                  <a:srgbClr val="000000"/>
                </a:solidFill>
              </a:endParaRPr>
            </a:p>
          </p:txBody>
        </p:sp>
        <p:sp>
          <p:nvSpPr>
            <p:cNvPr id="19" name="XValueLabel3"/>
            <p:cNvSpPr/>
            <p:nvPr userDrawn="1"/>
          </p:nvSpPr>
          <p:spPr>
            <a:xfrm>
              <a:off x="6032500" y="5842000"/>
              <a:ext cx="1079500" cy="317500"/>
            </a:xfrm>
            <a:prstGeom prst="rect">
              <a:avLst/>
            </a:prstGeom>
            <a:solidFill>
              <a:schemeClr val="accent1">
                <a:alpha val="0"/>
              </a:schemeClr>
            </a:solidFill>
            <a:ln w="25400" cap="flat" cmpd="sng" algn="ctr">
              <a:noFill/>
              <a:prstDash val="solid"/>
            </a:ln>
            <a:effectLst/>
            <a:extLs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r>
                <a:rPr lang="en-US" sz="2800" smtClean="0">
                  <a:solidFill>
                    <a:srgbClr val="000000"/>
                  </a:solidFill>
                </a:rPr>
                <a:t>D</a:t>
              </a:r>
              <a:endParaRPr lang="en-US" sz="2800">
                <a:solidFill>
                  <a:srgbClr val="000000"/>
                </a:solidFill>
              </a:endParaRPr>
            </a:p>
          </p:txBody>
        </p:sp>
        <p:sp>
          <p:nvSpPr>
            <p:cNvPr id="22" name="XValueLabel4"/>
            <p:cNvSpPr/>
            <p:nvPr userDrawn="1"/>
          </p:nvSpPr>
          <p:spPr>
            <a:xfrm>
              <a:off x="7620000" y="5842000"/>
              <a:ext cx="1079500" cy="317500"/>
            </a:xfrm>
            <a:prstGeom prst="rect">
              <a:avLst/>
            </a:prstGeom>
            <a:solidFill>
              <a:schemeClr val="accent1">
                <a:alpha val="0"/>
              </a:schemeClr>
            </a:solidFill>
            <a:ln w="25400" cap="flat" cmpd="sng" algn="ctr">
              <a:noFill/>
              <a:prstDash val="solid"/>
            </a:ln>
            <a:effectLst/>
            <a:extLs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r>
                <a:rPr lang="en-US" sz="2800" smtClean="0">
                  <a:solidFill>
                    <a:srgbClr val="000000"/>
                  </a:solidFill>
                </a:rPr>
                <a:t>E</a:t>
              </a:r>
              <a:endParaRPr lang="en-US" sz="2800">
                <a:solidFill>
                  <a:srgbClr val="000000"/>
                </a:solidFill>
              </a:endParaRPr>
            </a:p>
          </p:txBody>
        </p:sp>
      </p:grpSp>
      <p:grpSp>
        <p:nvGrpSpPr>
          <p:cNvPr id="36" name="AxisLineGroup"/>
          <p:cNvGrpSpPr/>
          <p:nvPr userDrawn="1"/>
        </p:nvGrpSpPr>
        <p:grpSpPr>
          <a:xfrm>
            <a:off x="889000" y="1587500"/>
            <a:ext cx="8001000" cy="4127500"/>
            <a:chOff x="889000" y="1587500"/>
            <a:chExt cx="8001000" cy="4127500"/>
          </a:xfrm>
        </p:grpSpPr>
        <p:cxnSp>
          <p:nvCxnSpPr>
            <p:cNvPr id="23" name="XAxisLine"/>
            <p:cNvCxnSpPr/>
            <p:nvPr userDrawn="1"/>
          </p:nvCxnSpPr>
          <p:spPr>
            <a:xfrm>
              <a:off x="889000" y="5715000"/>
              <a:ext cx="8001000" cy="0"/>
            </a:xfrm>
            <a:prstGeom prst="line">
              <a:avLst/>
            </a:prstGeom>
            <a:ln w="25400">
              <a:solidFill>
                <a:srgbClr val="000000"/>
              </a:solidFill>
            </a:ln>
          </p:spPr>
          <p:style>
            <a:lnRef idx="1">
              <a:schemeClr val="accent1"/>
            </a:lnRef>
            <a:fillRef idx="0">
              <a:schemeClr val="accent1"/>
            </a:fillRef>
            <a:effectRef idx="0">
              <a:schemeClr val="accent1"/>
            </a:effectRef>
            <a:fontRef idx="minor">
              <a:schemeClr val="tx1"/>
            </a:fontRef>
          </p:style>
        </p:cxnSp>
        <p:cxnSp>
          <p:nvCxnSpPr>
            <p:cNvPr id="24" name="YAxisLine"/>
            <p:cNvCxnSpPr/>
            <p:nvPr userDrawn="1"/>
          </p:nvCxnSpPr>
          <p:spPr>
            <a:xfrm>
              <a:off x="1016000" y="1587500"/>
              <a:ext cx="0" cy="4127500"/>
            </a:xfrm>
            <a:prstGeom prst="line">
              <a:avLst/>
            </a:prstGeom>
            <a:ln w="25400">
              <a:solidFill>
                <a:srgbClr val="000000"/>
              </a:solidFill>
            </a:ln>
          </p:spPr>
          <p:style>
            <a:lnRef idx="1">
              <a:schemeClr val="accent1"/>
            </a:lnRef>
            <a:fillRef idx="0">
              <a:schemeClr val="accent1"/>
            </a:fillRef>
            <a:effectRef idx="0">
              <a:schemeClr val="accent1"/>
            </a:effectRef>
            <a:fontRef idx="minor">
              <a:schemeClr val="tx1"/>
            </a:fontRef>
          </p:style>
        </p:cxnSp>
        <p:cxnSp>
          <p:nvCxnSpPr>
            <p:cNvPr id="25" name="YAxisTick0"/>
            <p:cNvCxnSpPr/>
            <p:nvPr userDrawn="1"/>
          </p:nvCxnSpPr>
          <p:spPr>
            <a:xfrm>
              <a:off x="889000" y="5715000"/>
              <a:ext cx="254000" cy="0"/>
            </a:xfrm>
            <a:prstGeom prst="line">
              <a:avLst/>
            </a:prstGeom>
            <a:ln w="25400">
              <a:solidFill>
                <a:srgbClr val="000000"/>
              </a:solidFill>
            </a:ln>
          </p:spPr>
          <p:style>
            <a:lnRef idx="1">
              <a:schemeClr val="accent1"/>
            </a:lnRef>
            <a:fillRef idx="0">
              <a:schemeClr val="accent1"/>
            </a:fillRef>
            <a:effectRef idx="0">
              <a:schemeClr val="accent1"/>
            </a:effectRef>
            <a:fontRef idx="minor">
              <a:schemeClr val="tx1"/>
            </a:fontRef>
          </p:style>
        </p:cxnSp>
        <p:cxnSp>
          <p:nvCxnSpPr>
            <p:cNvPr id="27" name="YAxisTick1"/>
            <p:cNvCxnSpPr/>
            <p:nvPr userDrawn="1"/>
          </p:nvCxnSpPr>
          <p:spPr>
            <a:xfrm>
              <a:off x="889000" y="4445000"/>
              <a:ext cx="254000" cy="0"/>
            </a:xfrm>
            <a:prstGeom prst="line">
              <a:avLst/>
            </a:prstGeom>
            <a:ln w="25400">
              <a:solidFill>
                <a:srgbClr val="000000"/>
              </a:solidFill>
            </a:ln>
          </p:spPr>
          <p:style>
            <a:lnRef idx="1">
              <a:schemeClr val="accent1"/>
            </a:lnRef>
            <a:fillRef idx="0">
              <a:schemeClr val="accent1"/>
            </a:fillRef>
            <a:effectRef idx="0">
              <a:schemeClr val="accent1"/>
            </a:effectRef>
            <a:fontRef idx="minor">
              <a:schemeClr val="tx1"/>
            </a:fontRef>
          </p:style>
        </p:cxnSp>
        <p:cxnSp>
          <p:nvCxnSpPr>
            <p:cNvPr id="29" name="YAxisTick2"/>
            <p:cNvCxnSpPr/>
            <p:nvPr userDrawn="1"/>
          </p:nvCxnSpPr>
          <p:spPr>
            <a:xfrm>
              <a:off x="889000" y="3175000"/>
              <a:ext cx="254000" cy="0"/>
            </a:xfrm>
            <a:prstGeom prst="line">
              <a:avLst/>
            </a:prstGeom>
            <a:ln w="25400">
              <a:solidFill>
                <a:srgbClr val="000000"/>
              </a:solidFill>
            </a:ln>
          </p:spPr>
          <p:style>
            <a:lnRef idx="1">
              <a:schemeClr val="accent1"/>
            </a:lnRef>
            <a:fillRef idx="0">
              <a:schemeClr val="accent1"/>
            </a:fillRef>
            <a:effectRef idx="0">
              <a:schemeClr val="accent1"/>
            </a:effectRef>
            <a:fontRef idx="minor">
              <a:schemeClr val="tx1"/>
            </a:fontRef>
          </p:style>
        </p:cxnSp>
        <p:cxnSp>
          <p:nvCxnSpPr>
            <p:cNvPr id="31" name="YAxisTick3"/>
            <p:cNvCxnSpPr/>
            <p:nvPr userDrawn="1"/>
          </p:nvCxnSpPr>
          <p:spPr>
            <a:xfrm>
              <a:off x="889000" y="1905000"/>
              <a:ext cx="254000" cy="0"/>
            </a:xfrm>
            <a:prstGeom prst="line">
              <a:avLst/>
            </a:prstGeom>
            <a:ln w="25400">
              <a:solidFill>
                <a:srgbClr val="000000"/>
              </a:solidFill>
            </a:ln>
          </p:spPr>
          <p:style>
            <a:lnRef idx="1">
              <a:schemeClr val="accent1"/>
            </a:lnRef>
            <a:fillRef idx="0">
              <a:schemeClr val="accent1"/>
            </a:fillRef>
            <a:effectRef idx="0">
              <a:schemeClr val="accent1"/>
            </a:effectRef>
            <a:fontRef idx="minor">
              <a:schemeClr val="tx1"/>
            </a:fontRef>
          </p:style>
        </p:cxnSp>
      </p:grpSp>
      <p:grpSp>
        <p:nvGrpSpPr>
          <p:cNvPr id="34" name="YLabelGroup"/>
          <p:cNvGrpSpPr/>
          <p:nvPr userDrawn="1"/>
        </p:nvGrpSpPr>
        <p:grpSpPr>
          <a:xfrm>
            <a:off x="254000" y="1841500"/>
            <a:ext cx="762000" cy="3937000"/>
            <a:chOff x="254000" y="1841500"/>
            <a:chExt cx="762000" cy="3937000"/>
          </a:xfrm>
        </p:grpSpPr>
        <p:sp>
          <p:nvSpPr>
            <p:cNvPr id="26" name="YValueLabel0"/>
            <p:cNvSpPr/>
            <p:nvPr userDrawn="1"/>
          </p:nvSpPr>
          <p:spPr>
            <a:xfrm>
              <a:off x="254000" y="5651500"/>
              <a:ext cx="762000" cy="127000"/>
            </a:xfrm>
            <a:prstGeom prst="rect">
              <a:avLst/>
            </a:prstGeom>
            <a:solidFill>
              <a:schemeClr val="accent1">
                <a:alpha val="0"/>
              </a:schemeClr>
            </a:solidFill>
            <a:ln w="25400" cap="flat" cmpd="sng" algn="ctr">
              <a:noFill/>
              <a:prstDash val="solid"/>
            </a:ln>
            <a:effectLst/>
            <a:extLs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smtClean="0">
                  <a:solidFill>
                    <a:srgbClr val="000000"/>
                  </a:solidFill>
                </a:rPr>
                <a:t>0</a:t>
              </a:r>
              <a:endParaRPr lang="en-US" sz="2000">
                <a:solidFill>
                  <a:srgbClr val="000000"/>
                </a:solidFill>
              </a:endParaRPr>
            </a:p>
          </p:txBody>
        </p:sp>
        <p:sp>
          <p:nvSpPr>
            <p:cNvPr id="28" name="YValueLabel1"/>
            <p:cNvSpPr/>
            <p:nvPr userDrawn="1"/>
          </p:nvSpPr>
          <p:spPr>
            <a:xfrm>
              <a:off x="254000" y="4381500"/>
              <a:ext cx="762000" cy="127000"/>
            </a:xfrm>
            <a:prstGeom prst="rect">
              <a:avLst/>
            </a:prstGeom>
            <a:solidFill>
              <a:schemeClr val="accent1">
                <a:alpha val="0"/>
              </a:schemeClr>
            </a:solidFill>
            <a:ln w="25400" cap="flat" cmpd="sng" algn="ctr">
              <a:noFill/>
              <a:prstDash val="solid"/>
            </a:ln>
            <a:effectLst/>
            <a:extLs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smtClean="0">
                  <a:solidFill>
                    <a:srgbClr val="000000"/>
                  </a:solidFill>
                </a:rPr>
                <a:t>1</a:t>
              </a:r>
              <a:endParaRPr lang="en-US" sz="2000">
                <a:solidFill>
                  <a:srgbClr val="000000"/>
                </a:solidFill>
              </a:endParaRPr>
            </a:p>
          </p:txBody>
        </p:sp>
        <p:sp>
          <p:nvSpPr>
            <p:cNvPr id="30" name="YValueLabel2"/>
            <p:cNvSpPr/>
            <p:nvPr userDrawn="1"/>
          </p:nvSpPr>
          <p:spPr>
            <a:xfrm>
              <a:off x="254000" y="3111500"/>
              <a:ext cx="762000" cy="127000"/>
            </a:xfrm>
            <a:prstGeom prst="rect">
              <a:avLst/>
            </a:prstGeom>
            <a:solidFill>
              <a:schemeClr val="accent1">
                <a:alpha val="0"/>
              </a:schemeClr>
            </a:solidFill>
            <a:ln w="25400" cap="flat" cmpd="sng" algn="ctr">
              <a:noFill/>
              <a:prstDash val="solid"/>
            </a:ln>
            <a:effectLst/>
            <a:extLs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smtClean="0">
                  <a:solidFill>
                    <a:srgbClr val="000000"/>
                  </a:solidFill>
                </a:rPr>
                <a:t>2</a:t>
              </a:r>
              <a:endParaRPr lang="en-US" sz="2000">
                <a:solidFill>
                  <a:srgbClr val="000000"/>
                </a:solidFill>
              </a:endParaRPr>
            </a:p>
          </p:txBody>
        </p:sp>
        <p:sp>
          <p:nvSpPr>
            <p:cNvPr id="32" name="YValueLabel3"/>
            <p:cNvSpPr/>
            <p:nvPr userDrawn="1"/>
          </p:nvSpPr>
          <p:spPr>
            <a:xfrm>
              <a:off x="254000" y="1841500"/>
              <a:ext cx="762000" cy="127000"/>
            </a:xfrm>
            <a:prstGeom prst="rect">
              <a:avLst/>
            </a:prstGeom>
            <a:solidFill>
              <a:schemeClr val="accent1">
                <a:alpha val="0"/>
              </a:schemeClr>
            </a:solidFill>
            <a:ln w="25400" cap="flat" cmpd="sng" algn="ctr">
              <a:noFill/>
              <a:prstDash val="solid"/>
            </a:ln>
            <a:effectLst/>
            <a:extLs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smtClean="0">
                  <a:solidFill>
                    <a:srgbClr val="000000"/>
                  </a:solidFill>
                </a:rPr>
                <a:t>3</a:t>
              </a:r>
              <a:endParaRPr lang="en-US" sz="2000">
                <a:solidFill>
                  <a:srgbClr val="000000"/>
                </a:solidFill>
              </a:endParaRPr>
            </a:p>
          </p:txBody>
        </p:sp>
      </p:grpSp>
    </p:spTree>
    <p:extLst>
      <p:ext uri="{BB962C8B-B14F-4D97-AF65-F5344CB8AC3E}">
        <p14:creationId xmlns:p14="http://schemas.microsoft.com/office/powerpoint/2010/main" val="2673296880"/>
      </p:ext>
    </p:extLst>
  </p:cSld>
  <p:clrMap bg1="lt1" tx1="dk1" bg2="lt2" tx2="dk2" accent1="accent1" accent2="accent2" accent3="accent3" accent4="accent4" accent5="accent5" accent6="accent6" hlink="hlink" folHlink="folHlink"/>
  <p:sldLayoutIdLst>
    <p:sldLayoutId id="2147483674" r:id="rId1"/>
    <p:sldLayoutId id="2147483675" r:id="rId2"/>
    <p:sldLayoutId id="2147483676" r:id="rId3"/>
    <p:sldLayoutId id="2147483677" r:id="rId4"/>
    <p:sldLayoutId id="2147483678" r:id="rId5"/>
    <p:sldLayoutId id="2147483679" r:id="rId6"/>
    <p:sldLayoutId id="2147483680" r:id="rId7"/>
    <p:sldLayoutId id="2147483681" r:id="rId8"/>
    <p:sldLayoutId id="2147483682" r:id="rId9"/>
    <p:sldLayoutId id="2147483683" r:id="rId10"/>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9" name="Text Placeholder 8"/>
          <p:cNvSpPr>
            <a:spLocks noGrp="1"/>
          </p:cNvSpPr>
          <p:nvPr>
            <p:ph type="body" idx="1"/>
          </p:nvPr>
        </p:nvSpPr>
        <p:spPr>
          <a:xfrm>
            <a:off x="457200" y="1447800"/>
            <a:ext cx="8229600" cy="4678363"/>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24" name="Date Placeholder 23"/>
          <p:cNvSpPr>
            <a:spLocks noGrp="1"/>
          </p:cNvSpPr>
          <p:nvPr>
            <p:ph type="dt" sz="half" idx="2"/>
          </p:nvPr>
        </p:nvSpPr>
        <p:spPr>
          <a:xfrm>
            <a:off x="5791200" y="6203667"/>
            <a:ext cx="2590800" cy="384048"/>
          </a:xfrm>
          <a:prstGeom prst="rect">
            <a:avLst/>
          </a:prstGeom>
        </p:spPr>
        <p:txBody>
          <a:bodyPr vert="horz" anchor="ctr" anchorCtr="0"/>
          <a:lstStyle>
            <a:lvl1pPr algn="l" eaLnBrk="1" latinLnBrk="0" hangingPunct="1">
              <a:defRPr kumimoji="0" sz="1200">
                <a:solidFill>
                  <a:schemeClr val="tx2"/>
                </a:solidFill>
              </a:defRPr>
            </a:lvl1pPr>
          </a:lstStyle>
          <a:p>
            <a:pPr eaLnBrk="1" latinLnBrk="0" hangingPunct="1"/>
            <a:fld id="{B41ABA4E-CD72-497B-97AA-7213B3980F60}" type="datetimeFigureOut">
              <a:rPr lang="en-US" smtClean="0"/>
              <a:pPr eaLnBrk="1" latinLnBrk="0" hangingPunct="1"/>
              <a:t>4/12/2014</a:t>
            </a:fld>
            <a:endParaRPr lang="en-US"/>
          </a:p>
        </p:txBody>
      </p:sp>
      <p:sp>
        <p:nvSpPr>
          <p:cNvPr id="10" name="Footer Placeholder 9"/>
          <p:cNvSpPr>
            <a:spLocks noGrp="1"/>
          </p:cNvSpPr>
          <p:nvPr>
            <p:ph type="ftr" sz="quarter" idx="3"/>
          </p:nvPr>
        </p:nvSpPr>
        <p:spPr>
          <a:xfrm>
            <a:off x="2133600" y="6203667"/>
            <a:ext cx="3581400" cy="384048"/>
          </a:xfrm>
          <a:prstGeom prst="rect">
            <a:avLst/>
          </a:prstGeom>
        </p:spPr>
        <p:txBody>
          <a:bodyPr vert="horz" anchor="ctr" anchorCtr="0"/>
          <a:lstStyle>
            <a:lvl1pPr algn="r" eaLnBrk="1" latinLnBrk="0" hangingPunct="1">
              <a:defRPr kumimoji="0" sz="1200">
                <a:solidFill>
                  <a:schemeClr val="tx2"/>
                </a:solidFill>
              </a:defRPr>
            </a:lvl1pPr>
          </a:lstStyle>
          <a:p>
            <a:endParaRPr kumimoji="0" lang="en-US"/>
          </a:p>
        </p:txBody>
      </p:sp>
      <p:sp>
        <p:nvSpPr>
          <p:cNvPr id="22" name="Slide Number Placeholder 21"/>
          <p:cNvSpPr>
            <a:spLocks noGrp="1"/>
          </p:cNvSpPr>
          <p:nvPr>
            <p:ph type="sldNum" sz="quarter" idx="4"/>
          </p:nvPr>
        </p:nvSpPr>
        <p:spPr>
          <a:xfrm>
            <a:off x="8410575" y="6181531"/>
            <a:ext cx="609600" cy="457200"/>
          </a:xfrm>
          <a:prstGeom prst="rect">
            <a:avLst/>
          </a:prstGeom>
          <a:noFill/>
        </p:spPr>
        <p:txBody>
          <a:bodyPr vert="horz" lIns="0" tIns="0" rIns="0" bIns="0" anchor="ctr" anchorCtr="0">
            <a:noAutofit/>
          </a:bodyPr>
          <a:lstStyle>
            <a:lvl1pPr algn="ctr" eaLnBrk="1" latinLnBrk="0" hangingPunct="1">
              <a:defRPr kumimoji="0" sz="1600" baseline="0">
                <a:solidFill>
                  <a:schemeClr val="tx2"/>
                </a:solidFill>
              </a:defRPr>
            </a:lvl1pPr>
          </a:lstStyle>
          <a:p>
            <a:fld id="{D2E57653-3E58-4892-A7ED-712530ACC680}" type="slidenum">
              <a:rPr kumimoji="0" lang="en-US" smtClean="0"/>
              <a:pPr eaLnBrk="1" latinLnBrk="0" hangingPunct="1"/>
              <a:t>‹#›</a:t>
            </a:fld>
            <a:endParaRPr kumimoji="0" lang="en-US"/>
          </a:p>
        </p:txBody>
      </p:sp>
      <p:sp>
        <p:nvSpPr>
          <p:cNvPr id="5" name="Title Placeholder 4"/>
          <p:cNvSpPr>
            <a:spLocks noGrp="1"/>
          </p:cNvSpPr>
          <p:nvPr>
            <p:ph type="title"/>
          </p:nvPr>
        </p:nvSpPr>
        <p:spPr>
          <a:xfrm>
            <a:off x="457200" y="152400"/>
            <a:ext cx="8229600" cy="1219200"/>
          </a:xfrm>
          <a:prstGeom prst="rect">
            <a:avLst/>
          </a:prstGeom>
          <a:ln w="6350" cap="rnd">
            <a:noFill/>
          </a:ln>
        </p:spPr>
        <p:txBody>
          <a:bodyPr vert="horz" anchor="b" anchorCtr="0">
            <a:normAutofit/>
          </a:bodyPr>
          <a:lstStyle/>
          <a:p>
            <a:r>
              <a:rPr kumimoji="0" lang="en-US" smtClean="0"/>
              <a:t>Click to edit Master title style</a:t>
            </a:r>
            <a:endParaRPr kumimoji="0" lang="en-US"/>
          </a:p>
        </p:txBody>
      </p:sp>
    </p:spTree>
  </p:cSld>
  <p:clrMap bg1="dk1" tx1="lt1" bg2="dk2" tx2="lt2" accent1="accent1" accent2="accent2" accent3="accent3" accent4="accent4" accent5="accent5" accent6="accent6" hlink="hlink" folHlink="folHlink"/>
  <p:sldLayoutIdLst>
    <p:sldLayoutId id="2147483757" r:id="rId1"/>
    <p:sldLayoutId id="2147483758" r:id="rId2"/>
    <p:sldLayoutId id="2147483759" r:id="rId3"/>
    <p:sldLayoutId id="2147483760" r:id="rId4"/>
    <p:sldLayoutId id="2147483761" r:id="rId5"/>
    <p:sldLayoutId id="2147483762" r:id="rId6"/>
    <p:sldLayoutId id="2147483763" r:id="rId7"/>
    <p:sldLayoutId id="2147483764" r:id="rId8"/>
    <p:sldLayoutId id="2147483765" r:id="rId9"/>
    <p:sldLayoutId id="2147483766" r:id="rId10"/>
    <p:sldLayoutId id="2147483767" r:id="rId11"/>
  </p:sldLayoutIdLst>
  <p:txStyles>
    <p:titleStyle>
      <a:lvl1pPr algn="l" rtl="0" eaLnBrk="1" latinLnBrk="0" hangingPunct="1">
        <a:spcBef>
          <a:spcPct val="0"/>
        </a:spcBef>
        <a:buNone/>
        <a:defRPr kumimoji="0" lang="en-US" sz="4200" b="0" kern="1200" spc="-100" baseline="0" dirty="0">
          <a:ln w="3200">
            <a:solidFill>
              <a:schemeClr val="bg2">
                <a:shade val="75000"/>
                <a:alpha val="25000"/>
              </a:schemeClr>
            </a:solidFill>
            <a:prstDash val="solid"/>
            <a:round/>
          </a:ln>
          <a:solidFill>
            <a:srgbClr val="F9F9F9"/>
          </a:solidFill>
          <a:effectLst>
            <a:innerShdw blurRad="50800" dist="25400" dir="13500000">
              <a:prstClr val="black">
                <a:alpha val="70000"/>
              </a:prstClr>
            </a:innerShdw>
          </a:effectLst>
          <a:latin typeface="+mj-lt"/>
          <a:ea typeface="+mj-ea"/>
          <a:cs typeface="+mj-cs"/>
        </a:defRPr>
      </a:lvl1pPr>
    </p:titleStyle>
    <p:bodyStyle>
      <a:lvl1pPr marL="274320" indent="-274320" algn="l" rtl="0" eaLnBrk="1" latinLnBrk="0" hangingPunct="1">
        <a:spcBef>
          <a:spcPts val="600"/>
        </a:spcBef>
        <a:buClr>
          <a:schemeClr val="accent2"/>
        </a:buClr>
        <a:buSzPct val="85000"/>
        <a:buFont typeface="Wingdings 2"/>
        <a:buChar char=""/>
        <a:defRPr kumimoji="0" sz="2600" kern="1200">
          <a:solidFill>
            <a:schemeClr val="tx1"/>
          </a:solidFill>
          <a:latin typeface="+mn-lt"/>
          <a:ea typeface="+mn-ea"/>
          <a:cs typeface="+mn-cs"/>
        </a:defRPr>
      </a:lvl1pPr>
      <a:lvl2pPr marL="640080" indent="-274320" algn="l" rtl="0" eaLnBrk="1" latinLnBrk="0" hangingPunct="1">
        <a:spcBef>
          <a:spcPts val="300"/>
        </a:spcBef>
        <a:buClr>
          <a:schemeClr val="accent2">
            <a:shade val="75000"/>
          </a:schemeClr>
        </a:buClr>
        <a:buSzPct val="85000"/>
        <a:buFont typeface="Wingdings 2"/>
        <a:buChar char=""/>
        <a:defRPr kumimoji="0" sz="2400" kern="1200">
          <a:solidFill>
            <a:schemeClr val="tx2"/>
          </a:solidFill>
          <a:latin typeface="+mn-lt"/>
          <a:ea typeface="+mn-ea"/>
          <a:cs typeface="+mn-cs"/>
        </a:defRPr>
      </a:lvl2pPr>
      <a:lvl3pPr marL="1005840" indent="-228600" algn="l" rtl="0" eaLnBrk="1" latinLnBrk="0" hangingPunct="1">
        <a:spcBef>
          <a:spcPts val="300"/>
        </a:spcBef>
        <a:buClr>
          <a:schemeClr val="accent2">
            <a:shade val="50000"/>
          </a:schemeClr>
        </a:buClr>
        <a:buSzPct val="85000"/>
        <a:buFont typeface="Wingdings 2"/>
        <a:buChar char=""/>
        <a:defRPr kumimoji="0" sz="2100" kern="1200">
          <a:solidFill>
            <a:schemeClr val="tx1"/>
          </a:solidFill>
          <a:latin typeface="+mn-lt"/>
          <a:ea typeface="+mn-ea"/>
          <a:cs typeface="+mn-cs"/>
        </a:defRPr>
      </a:lvl3pPr>
      <a:lvl4pPr marL="1280160" indent="-228600" algn="l" rtl="0" eaLnBrk="1" latinLnBrk="0" hangingPunct="1">
        <a:spcBef>
          <a:spcPts val="300"/>
        </a:spcBef>
        <a:buClr>
          <a:schemeClr val="accent2">
            <a:shade val="75000"/>
          </a:schemeClr>
        </a:buClr>
        <a:buSzPct val="85000"/>
        <a:buFont typeface="Wingdings 2" pitchFamily="18" charset="2"/>
        <a:buChar char=""/>
        <a:defRPr kumimoji="0" sz="1900" kern="1200">
          <a:solidFill>
            <a:schemeClr val="tx1"/>
          </a:solidFill>
          <a:latin typeface="+mn-lt"/>
          <a:ea typeface="+mn-ea"/>
          <a:cs typeface="+mn-cs"/>
        </a:defRPr>
      </a:lvl4pPr>
      <a:lvl5pPr marL="1554480" indent="-228600" algn="l" rtl="0" eaLnBrk="1" latinLnBrk="0" hangingPunct="1">
        <a:spcBef>
          <a:spcPts val="340"/>
        </a:spcBef>
        <a:buClr>
          <a:schemeClr val="accent2">
            <a:shade val="75000"/>
          </a:schemeClr>
        </a:buClr>
        <a:buSzPct val="85000"/>
        <a:buFont typeface="Wingdings 2" pitchFamily="18" charset="2"/>
        <a:buChar char=""/>
        <a:defRPr kumimoji="0" sz="1600" kern="1200">
          <a:solidFill>
            <a:schemeClr val="tx1"/>
          </a:solidFill>
          <a:latin typeface="+mn-lt"/>
          <a:ea typeface="+mn-ea"/>
          <a:cs typeface="+mn-cs"/>
        </a:defRPr>
      </a:lvl5pPr>
      <a:lvl6pPr marL="1828800" indent="-228600" algn="l" rtl="0" eaLnBrk="1" latinLnBrk="0" hangingPunct="1">
        <a:spcBef>
          <a:spcPts val="340"/>
        </a:spcBef>
        <a:buClr>
          <a:schemeClr val="accent2">
            <a:shade val="75000"/>
          </a:schemeClr>
        </a:buClr>
        <a:buSzPct val="85000"/>
        <a:buFont typeface="Wingdings 2" pitchFamily="18" charset="2"/>
        <a:buChar char="?"/>
        <a:defRPr kumimoji="0" sz="1700" kern="1200">
          <a:solidFill>
            <a:schemeClr val="tx1"/>
          </a:solidFill>
          <a:latin typeface="+mn-lt"/>
          <a:ea typeface="+mn-ea"/>
          <a:cs typeface="+mn-cs"/>
        </a:defRPr>
      </a:lvl6pPr>
      <a:lvl7pPr marL="2011680" indent="-182880" algn="l" rtl="0" eaLnBrk="1" latinLnBrk="0" hangingPunct="1">
        <a:spcBef>
          <a:spcPts val="340"/>
        </a:spcBef>
        <a:buClr>
          <a:schemeClr val="accent2">
            <a:shade val="75000"/>
          </a:schemeClr>
        </a:buClr>
        <a:buSzPct val="85000"/>
        <a:buFont typeface="Wingdings 2" pitchFamily="18" charset="2"/>
        <a:buChar char="?"/>
        <a:defRPr kumimoji="0" sz="1600" kern="1200" baseline="0">
          <a:solidFill>
            <a:schemeClr val="tx1"/>
          </a:solidFill>
          <a:latin typeface="+mn-lt"/>
          <a:ea typeface="+mn-ea"/>
          <a:cs typeface="+mn-cs"/>
        </a:defRPr>
      </a:lvl7pPr>
      <a:lvl8pPr marL="2286000" indent="-182880" algn="l" rtl="0" eaLnBrk="1" latinLnBrk="0" hangingPunct="1">
        <a:spcBef>
          <a:spcPts val="340"/>
        </a:spcBef>
        <a:buClr>
          <a:schemeClr val="accent2">
            <a:shade val="75000"/>
          </a:schemeClr>
        </a:buClr>
        <a:buSzPct val="85000"/>
        <a:buFont typeface="Wingdings 2" pitchFamily="18" charset="2"/>
        <a:buChar char="?"/>
        <a:defRPr kumimoji="0" sz="1500" kern="1200">
          <a:solidFill>
            <a:schemeClr val="tx1"/>
          </a:solidFill>
          <a:latin typeface="+mn-lt"/>
          <a:ea typeface="+mn-ea"/>
          <a:cs typeface="+mn-cs"/>
        </a:defRPr>
      </a:lvl8pPr>
      <a:lvl9pPr marL="2560320" indent="-182880" algn="l" rtl="0" eaLnBrk="1" latinLnBrk="0" hangingPunct="1">
        <a:spcBef>
          <a:spcPts val="340"/>
        </a:spcBef>
        <a:buClr>
          <a:schemeClr val="accent2">
            <a:shade val="75000"/>
          </a:schemeClr>
        </a:buClr>
        <a:buSzPct val="85000"/>
        <a:buFont typeface="Wingdings 2" pitchFamily="18" charset="2"/>
        <a:buChar char="?"/>
        <a:defRPr kumimoji="0" sz="15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p:txBody>
          <a:bodyPr/>
          <a:lstStyle/>
          <a:p>
            <a:pPr marL="0" indent="0">
              <a:buNone/>
            </a:pPr>
            <a:r>
              <a:rPr lang="en-US" dirty="0" smtClean="0"/>
              <a:t>Respond to the following: </a:t>
            </a:r>
          </a:p>
          <a:p>
            <a:pPr marL="0" indent="0">
              <a:buNone/>
            </a:pPr>
            <a:endParaRPr lang="en-US" dirty="0"/>
          </a:p>
          <a:p>
            <a:pPr marL="514350" indent="-514350">
              <a:buAutoNum type="arabicParenR"/>
            </a:pPr>
            <a:r>
              <a:rPr lang="en-US" dirty="0" smtClean="0"/>
              <a:t>Describe your perfect world. Things to consider: What are the rules in this world?  What is your role?  Who does what?  What is daily life like?  </a:t>
            </a:r>
          </a:p>
          <a:p>
            <a:pPr marL="514350" indent="-514350">
              <a:buAutoNum type="arabicParenR"/>
            </a:pPr>
            <a:endParaRPr lang="en-US" dirty="0"/>
          </a:p>
          <a:p>
            <a:pPr marL="514350" indent="-514350">
              <a:buAutoNum type="arabicParenR"/>
            </a:pPr>
            <a:r>
              <a:rPr lang="en-US" dirty="0" smtClean="0"/>
              <a:t>Describe your worst-possible world – a nightmare. Things to consider: What are the rules in this world? What is your role?  Who does what?  What is daily life like? </a:t>
            </a:r>
            <a:endParaRPr lang="en-US" dirty="0"/>
          </a:p>
        </p:txBody>
      </p:sp>
      <p:sp>
        <p:nvSpPr>
          <p:cNvPr id="4" name="Title 3"/>
          <p:cNvSpPr>
            <a:spLocks noGrp="1"/>
          </p:cNvSpPr>
          <p:nvPr>
            <p:ph type="title"/>
          </p:nvPr>
        </p:nvSpPr>
        <p:spPr/>
        <p:txBody>
          <a:bodyPr/>
          <a:lstStyle/>
          <a:p>
            <a:r>
              <a:rPr lang="en-US" dirty="0" smtClean="0"/>
              <a:t>Unit 3 Activator</a:t>
            </a:r>
            <a:endParaRPr lang="en-US" dirty="0"/>
          </a:p>
        </p:txBody>
      </p:sp>
    </p:spTree>
    <p:extLst>
      <p:ext uri="{BB962C8B-B14F-4D97-AF65-F5344CB8AC3E}">
        <p14:creationId xmlns:p14="http://schemas.microsoft.com/office/powerpoint/2010/main" val="224456051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
          </p:nvPr>
        </p:nvSpPr>
        <p:spPr>
          <a:xfrm>
            <a:off x="457200" y="1219200"/>
            <a:ext cx="8229600" cy="4572000"/>
          </a:xfrm>
        </p:spPr>
        <p:txBody>
          <a:bodyPr>
            <a:noAutofit/>
          </a:bodyPr>
          <a:lstStyle/>
          <a:p>
            <a:r>
              <a:rPr lang="en-US" sz="2800" b="1" dirty="0" smtClean="0"/>
              <a:t>Propaganda</a:t>
            </a:r>
            <a:r>
              <a:rPr lang="en-US" sz="2800" dirty="0" smtClean="0"/>
              <a:t> is used to control the citizens of society. </a:t>
            </a:r>
            <a:br>
              <a:rPr lang="en-US" sz="2800" dirty="0" smtClean="0"/>
            </a:br>
            <a:r>
              <a:rPr lang="en-US" sz="2800" dirty="0" smtClean="0"/>
              <a:t> </a:t>
            </a:r>
          </a:p>
          <a:p>
            <a:r>
              <a:rPr lang="en-US" sz="2800" dirty="0" smtClean="0"/>
              <a:t>Information, independent thought, and freedom are restricted. </a:t>
            </a:r>
          </a:p>
          <a:p>
            <a:endParaRPr lang="en-US" sz="2800" dirty="0" smtClean="0"/>
          </a:p>
          <a:p>
            <a:r>
              <a:rPr lang="en-US" sz="2800" dirty="0" smtClean="0"/>
              <a:t>A figurehead </a:t>
            </a:r>
            <a:r>
              <a:rPr lang="en-US" sz="2800" dirty="0" smtClean="0"/>
              <a:t>(often a </a:t>
            </a:r>
            <a:r>
              <a:rPr lang="en-US" sz="2800" b="1" dirty="0" smtClean="0"/>
              <a:t>dictator</a:t>
            </a:r>
            <a:r>
              <a:rPr lang="en-US" sz="2800" dirty="0" smtClean="0"/>
              <a:t>) is </a:t>
            </a:r>
            <a:r>
              <a:rPr lang="en-US" sz="2800" dirty="0" smtClean="0"/>
              <a:t>worshipped by the citizens of the society. </a:t>
            </a:r>
          </a:p>
          <a:p>
            <a:endParaRPr lang="en-US" sz="2800" dirty="0" smtClean="0"/>
          </a:p>
          <a:p>
            <a:r>
              <a:rPr lang="en-US" sz="2800" dirty="0" smtClean="0"/>
              <a:t>Citizens are perceived to be under constant </a:t>
            </a:r>
            <a:r>
              <a:rPr lang="en-US" sz="2800" b="1" dirty="0" smtClean="0"/>
              <a:t>surveillance</a:t>
            </a:r>
            <a:r>
              <a:rPr lang="en-US" sz="2800" dirty="0" smtClean="0"/>
              <a:t>.</a:t>
            </a:r>
            <a:endParaRPr lang="en-US" sz="2800" dirty="0"/>
          </a:p>
        </p:txBody>
      </p:sp>
      <p:sp>
        <p:nvSpPr>
          <p:cNvPr id="2" name="Title 1"/>
          <p:cNvSpPr>
            <a:spLocks noGrp="1"/>
          </p:cNvSpPr>
          <p:nvPr>
            <p:ph type="title"/>
          </p:nvPr>
        </p:nvSpPr>
        <p:spPr>
          <a:xfrm>
            <a:off x="533400" y="457200"/>
            <a:ext cx="8229600" cy="914400"/>
          </a:xfrm>
        </p:spPr>
        <p:txBody>
          <a:bodyPr>
            <a:noAutofit/>
          </a:bodyPr>
          <a:lstStyle/>
          <a:p>
            <a:r>
              <a:rPr lang="en-US" sz="3600" b="1" u="sng" dirty="0"/>
              <a:t/>
            </a:r>
            <a:br>
              <a:rPr lang="en-US" sz="3600" b="1" u="sng" dirty="0"/>
            </a:br>
            <a:r>
              <a:rPr lang="en-US" sz="3600" b="1" u="sng" dirty="0" smtClean="0"/>
              <a:t> Characteristics of </a:t>
            </a:r>
            <a:r>
              <a:rPr lang="en-US" sz="3600" b="1" u="sng" dirty="0" smtClean="0"/>
              <a:t>Dystopia</a:t>
            </a:r>
            <a:r>
              <a:rPr lang="en-US" sz="3600" b="1" u="sng" dirty="0" smtClean="0"/>
              <a:t/>
            </a:r>
            <a:br>
              <a:rPr lang="en-US" sz="3600" b="1" u="sng" dirty="0" smtClean="0"/>
            </a:br>
            <a:endParaRPr lang="en-US" sz="3600" b="1" u="sng" dirty="0"/>
          </a:p>
        </p:txBody>
      </p:sp>
    </p:spTree>
    <p:extLst>
      <p:ext uri="{BB962C8B-B14F-4D97-AF65-F5344CB8AC3E}">
        <p14:creationId xmlns:p14="http://schemas.microsoft.com/office/powerpoint/2010/main" val="379476432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609600" y="609600"/>
            <a:ext cx="8001000" cy="1200329"/>
          </a:xfrm>
          <a:prstGeom prst="rect">
            <a:avLst/>
          </a:prstGeom>
        </p:spPr>
        <p:txBody>
          <a:bodyPr wrap="square">
            <a:spAutoFit/>
          </a:bodyPr>
          <a:lstStyle/>
          <a:p>
            <a:r>
              <a:rPr lang="en-US" sz="3600" dirty="0" smtClean="0"/>
              <a:t/>
            </a:r>
            <a:br>
              <a:rPr lang="en-US" sz="3600" dirty="0" smtClean="0"/>
            </a:br>
            <a:endParaRPr lang="en-US" sz="3600" dirty="0"/>
          </a:p>
        </p:txBody>
      </p:sp>
      <p:sp>
        <p:nvSpPr>
          <p:cNvPr id="8" name="Content Placeholder 7"/>
          <p:cNvSpPr>
            <a:spLocks noGrp="1"/>
          </p:cNvSpPr>
          <p:nvPr>
            <p:ph idx="1"/>
          </p:nvPr>
        </p:nvSpPr>
        <p:spPr>
          <a:xfrm>
            <a:off x="495300" y="609600"/>
            <a:ext cx="8229600" cy="5562600"/>
          </a:xfrm>
        </p:spPr>
        <p:txBody>
          <a:bodyPr>
            <a:normAutofit/>
          </a:bodyPr>
          <a:lstStyle/>
          <a:p>
            <a:r>
              <a:rPr lang="en-US" dirty="0" smtClean="0"/>
              <a:t>Citizens have a fear of the outside world. </a:t>
            </a:r>
            <a:br>
              <a:rPr lang="en-US" dirty="0" smtClean="0"/>
            </a:br>
            <a:r>
              <a:rPr lang="en-US" dirty="0" smtClean="0"/>
              <a:t> </a:t>
            </a:r>
          </a:p>
          <a:p>
            <a:r>
              <a:rPr lang="en-US" dirty="0" smtClean="0"/>
              <a:t>Citizens live in a </a:t>
            </a:r>
            <a:r>
              <a:rPr lang="en-US" b="1" dirty="0" smtClean="0"/>
              <a:t>dehumanized</a:t>
            </a:r>
            <a:r>
              <a:rPr lang="en-US" dirty="0" smtClean="0"/>
              <a:t> state. </a:t>
            </a:r>
            <a:br>
              <a:rPr lang="en-US" dirty="0" smtClean="0"/>
            </a:br>
            <a:endParaRPr lang="en-US" dirty="0" smtClean="0"/>
          </a:p>
          <a:p>
            <a:r>
              <a:rPr lang="en-US" dirty="0" smtClean="0"/>
              <a:t>The natural world is banished and distrusted. </a:t>
            </a:r>
          </a:p>
          <a:p>
            <a:endParaRPr lang="en-US" dirty="0" smtClean="0"/>
          </a:p>
          <a:p>
            <a:r>
              <a:rPr lang="en-US" dirty="0" smtClean="0"/>
              <a:t>Citizens </a:t>
            </a:r>
            <a:r>
              <a:rPr lang="en-US" b="1" dirty="0" smtClean="0"/>
              <a:t>conform</a:t>
            </a:r>
            <a:r>
              <a:rPr lang="en-US" dirty="0" smtClean="0"/>
              <a:t> to uniform expectations.</a:t>
            </a:r>
          </a:p>
          <a:p>
            <a:endParaRPr lang="en-US" dirty="0" smtClean="0"/>
          </a:p>
          <a:p>
            <a:r>
              <a:rPr lang="en-US" dirty="0" smtClean="0"/>
              <a:t>Individuality and dissent are bad. </a:t>
            </a:r>
            <a:br>
              <a:rPr lang="en-US" dirty="0" smtClean="0"/>
            </a:br>
            <a:r>
              <a:rPr lang="en-US" dirty="0" smtClean="0"/>
              <a:t> </a:t>
            </a:r>
          </a:p>
          <a:p>
            <a:r>
              <a:rPr lang="en-US" dirty="0" smtClean="0"/>
              <a:t>The society is an illusion of a perfect utopian world.</a:t>
            </a:r>
            <a:endParaRPr lang="en-US" dirty="0"/>
          </a:p>
        </p:txBody>
      </p:sp>
    </p:spTree>
    <p:extLst>
      <p:ext uri="{BB962C8B-B14F-4D97-AF65-F5344CB8AC3E}">
        <p14:creationId xmlns:p14="http://schemas.microsoft.com/office/powerpoint/2010/main" val="269392903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609600" y="304800"/>
            <a:ext cx="8001000" cy="5647700"/>
          </a:xfrm>
          <a:prstGeom prst="rect">
            <a:avLst/>
          </a:prstGeom>
        </p:spPr>
        <p:txBody>
          <a:bodyPr wrap="square">
            <a:spAutoFit/>
          </a:bodyPr>
          <a:lstStyle/>
          <a:p>
            <a:endParaRPr lang="en-US" sz="3200" dirty="0"/>
          </a:p>
          <a:p>
            <a:r>
              <a:rPr lang="en-US" sz="3200" dirty="0"/>
              <a:t> </a:t>
            </a:r>
            <a:endParaRPr lang="en-US" sz="3200" dirty="0" smtClean="0"/>
          </a:p>
          <a:p>
            <a:endParaRPr lang="en-US" sz="2700" dirty="0"/>
          </a:p>
          <a:p>
            <a:pPr>
              <a:buFont typeface="Arial" pitchFamily="34" charset="0"/>
              <a:buChar char="•"/>
            </a:pPr>
            <a:r>
              <a:rPr lang="en-US" sz="2700" u="sng" dirty="0" smtClean="0"/>
              <a:t> Corporate </a:t>
            </a:r>
            <a:r>
              <a:rPr lang="en-US" sz="2700" u="sng" dirty="0"/>
              <a:t>control</a:t>
            </a:r>
            <a:r>
              <a:rPr lang="en-US" sz="2700" dirty="0"/>
              <a:t>: One or more large corporations control society through products, advertising, and/or the media. Examples include </a:t>
            </a:r>
            <a:r>
              <a:rPr lang="en-US" sz="2700" i="1" dirty="0"/>
              <a:t>Minority </a:t>
            </a:r>
            <a:r>
              <a:rPr lang="en-US" sz="2700" i="1" dirty="0" smtClean="0"/>
              <a:t>Report. </a:t>
            </a:r>
          </a:p>
          <a:p>
            <a:pPr>
              <a:buFont typeface="Arial" pitchFamily="34" charset="0"/>
              <a:buChar char="•"/>
            </a:pPr>
            <a:endParaRPr lang="en-US" sz="2700" i="1" dirty="0"/>
          </a:p>
          <a:p>
            <a:endParaRPr lang="en-US" sz="2700" dirty="0" smtClean="0"/>
          </a:p>
          <a:p>
            <a:pPr>
              <a:buFont typeface="Arial" pitchFamily="34" charset="0"/>
              <a:buChar char="•"/>
            </a:pPr>
            <a:r>
              <a:rPr lang="en-US" sz="2700" u="sng" dirty="0" smtClean="0"/>
              <a:t> Bureaucratic </a:t>
            </a:r>
            <a:r>
              <a:rPr lang="en-US" sz="2700" u="sng" dirty="0"/>
              <a:t>control</a:t>
            </a:r>
            <a:r>
              <a:rPr lang="en-US" sz="2700" dirty="0"/>
              <a:t>: Society is controlled by a mindless bureaucracy through a tangle of red tape, relentless regulations, and incompetent government officials. Examples in film </a:t>
            </a:r>
            <a:r>
              <a:rPr lang="en-US" sz="2700" dirty="0" smtClean="0"/>
              <a:t>include </a:t>
            </a:r>
            <a:r>
              <a:rPr lang="en-US" sz="2700" i="1" dirty="0" err="1" smtClean="0"/>
              <a:t>Idiocracy</a:t>
            </a:r>
            <a:r>
              <a:rPr lang="en-US" sz="2700" i="1" dirty="0" smtClean="0"/>
              <a:t> and V for Vendetta. </a:t>
            </a:r>
            <a:endParaRPr lang="en-US" sz="2700" i="1" dirty="0"/>
          </a:p>
        </p:txBody>
      </p:sp>
      <p:sp>
        <p:nvSpPr>
          <p:cNvPr id="3" name="Title 2"/>
          <p:cNvSpPr>
            <a:spLocks noGrp="1"/>
          </p:cNvSpPr>
          <p:nvPr>
            <p:ph type="title"/>
          </p:nvPr>
        </p:nvSpPr>
        <p:spPr/>
        <p:txBody>
          <a:bodyPr/>
          <a:lstStyle/>
          <a:p>
            <a:r>
              <a:rPr lang="en-US" b="1" u="sng" dirty="0" smtClean="0"/>
              <a:t>Types of Dystopian Controls</a:t>
            </a:r>
            <a:endParaRPr lang="en-US" b="1" u="sng" dirty="0"/>
          </a:p>
        </p:txBody>
      </p:sp>
    </p:spTree>
    <p:extLst>
      <p:ext uri="{BB962C8B-B14F-4D97-AF65-F5344CB8AC3E}">
        <p14:creationId xmlns:p14="http://schemas.microsoft.com/office/powerpoint/2010/main" val="36783673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33400" y="1219200"/>
            <a:ext cx="7924800" cy="4524315"/>
          </a:xfrm>
          <a:prstGeom prst="rect">
            <a:avLst/>
          </a:prstGeom>
        </p:spPr>
        <p:txBody>
          <a:bodyPr wrap="square">
            <a:spAutoFit/>
          </a:bodyPr>
          <a:lstStyle/>
          <a:p>
            <a:endParaRPr lang="en-US" sz="3200" dirty="0"/>
          </a:p>
          <a:p>
            <a:pPr>
              <a:buFont typeface="Arial" pitchFamily="34" charset="0"/>
              <a:buChar char="•"/>
            </a:pPr>
            <a:r>
              <a:rPr lang="en-US" sz="3200" dirty="0"/>
              <a:t> </a:t>
            </a:r>
            <a:r>
              <a:rPr lang="en-US" sz="2800" u="sng" dirty="0" smtClean="0"/>
              <a:t>Technological </a:t>
            </a:r>
            <a:r>
              <a:rPr lang="en-US" sz="2800" u="sng" dirty="0"/>
              <a:t>control</a:t>
            </a:r>
            <a:r>
              <a:rPr lang="en-US" sz="2800" dirty="0"/>
              <a:t>: Society is controlled by technology—through computers, robots, and/or scientific means. Examples include </a:t>
            </a:r>
            <a:r>
              <a:rPr lang="en-US" sz="2800" i="1" dirty="0"/>
              <a:t>The Matrix, The Terminator, and I, Robot</a:t>
            </a:r>
            <a:r>
              <a:rPr lang="en-US" sz="2800" i="1" dirty="0" smtClean="0"/>
              <a:t>.</a:t>
            </a:r>
          </a:p>
          <a:p>
            <a:endParaRPr lang="en-US" sz="2800" i="1" u="sng" dirty="0"/>
          </a:p>
          <a:p>
            <a:pPr>
              <a:buFont typeface="Arial" pitchFamily="34" charset="0"/>
              <a:buChar char="•"/>
            </a:pPr>
            <a:r>
              <a:rPr lang="en-US" sz="2800" u="sng" dirty="0" smtClean="0"/>
              <a:t> Philosophical/religious </a:t>
            </a:r>
            <a:r>
              <a:rPr lang="en-US" sz="2800" u="sng" dirty="0"/>
              <a:t>control: </a:t>
            </a:r>
            <a:r>
              <a:rPr lang="en-US" sz="2800" dirty="0"/>
              <a:t>Society is controlled by philosophical or religious ideology often enforced through a dictatorship or theocratic government</a:t>
            </a:r>
            <a:r>
              <a:rPr lang="en-US" sz="2800" dirty="0" smtClean="0"/>
              <a:t>. Examples include </a:t>
            </a:r>
            <a:r>
              <a:rPr lang="en-US" sz="2800" i="1" dirty="0" smtClean="0"/>
              <a:t>Pleasantville.</a:t>
            </a:r>
            <a:r>
              <a:rPr lang="en-US" sz="2800" dirty="0" smtClean="0"/>
              <a:t> </a:t>
            </a:r>
            <a:endParaRPr lang="en-US" sz="2800" dirty="0"/>
          </a:p>
        </p:txBody>
      </p:sp>
      <p:sp>
        <p:nvSpPr>
          <p:cNvPr id="3" name="Title 2"/>
          <p:cNvSpPr>
            <a:spLocks noGrp="1"/>
          </p:cNvSpPr>
          <p:nvPr>
            <p:ph type="title"/>
          </p:nvPr>
        </p:nvSpPr>
        <p:spPr/>
        <p:txBody>
          <a:bodyPr/>
          <a:lstStyle/>
          <a:p>
            <a:r>
              <a:rPr lang="en-US" b="1" u="sng" dirty="0" smtClean="0"/>
              <a:t>Types of Dystopian Controls</a:t>
            </a:r>
            <a:endParaRPr lang="en-US" dirty="0"/>
          </a:p>
        </p:txBody>
      </p:sp>
    </p:spTree>
    <p:extLst>
      <p:ext uri="{BB962C8B-B14F-4D97-AF65-F5344CB8AC3E}">
        <p14:creationId xmlns:p14="http://schemas.microsoft.com/office/powerpoint/2010/main" val="300822568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57200" y="1828800"/>
            <a:ext cx="8458200" cy="4832092"/>
          </a:xfrm>
          <a:prstGeom prst="rect">
            <a:avLst/>
          </a:prstGeom>
        </p:spPr>
        <p:txBody>
          <a:bodyPr wrap="square">
            <a:spAutoFit/>
          </a:bodyPr>
          <a:lstStyle/>
          <a:p>
            <a:pPr>
              <a:buFont typeface="Arial" pitchFamily="34" charset="0"/>
              <a:buChar char="•"/>
            </a:pPr>
            <a:r>
              <a:rPr lang="en-US" sz="2800" dirty="0" smtClean="0"/>
              <a:t>Often </a:t>
            </a:r>
            <a:r>
              <a:rPr lang="en-US" sz="2800" dirty="0"/>
              <a:t>feels trapped and is struggling to escape. </a:t>
            </a:r>
          </a:p>
          <a:p>
            <a:pPr>
              <a:buFont typeface="Arial" pitchFamily="34" charset="0"/>
              <a:buChar char="•"/>
            </a:pPr>
            <a:endParaRPr lang="en-US" sz="2800" dirty="0" smtClean="0"/>
          </a:p>
          <a:p>
            <a:pPr>
              <a:buFont typeface="Arial" pitchFamily="34" charset="0"/>
              <a:buChar char="•"/>
            </a:pPr>
            <a:r>
              <a:rPr lang="en-US" sz="2800" dirty="0" smtClean="0"/>
              <a:t>Questions </a:t>
            </a:r>
            <a:r>
              <a:rPr lang="en-US" sz="2800" dirty="0"/>
              <a:t>the existing social and political systems. </a:t>
            </a:r>
          </a:p>
          <a:p>
            <a:pPr>
              <a:buFont typeface="Arial" pitchFamily="34" charset="0"/>
              <a:buChar char="•"/>
            </a:pPr>
            <a:endParaRPr lang="en-US" sz="2800" dirty="0" smtClean="0"/>
          </a:p>
          <a:p>
            <a:pPr>
              <a:buFont typeface="Arial" pitchFamily="34" charset="0"/>
              <a:buChar char="•"/>
            </a:pPr>
            <a:r>
              <a:rPr lang="en-US" sz="2800" dirty="0" smtClean="0"/>
              <a:t>Believes </a:t>
            </a:r>
            <a:r>
              <a:rPr lang="en-US" sz="2800" dirty="0"/>
              <a:t>or feels that something is terribly wrong with the society in which he or she lives. </a:t>
            </a:r>
          </a:p>
          <a:p>
            <a:pPr>
              <a:buFont typeface="Arial" pitchFamily="34" charset="0"/>
              <a:buChar char="•"/>
            </a:pPr>
            <a:endParaRPr lang="en-US" sz="2800" dirty="0" smtClean="0"/>
          </a:p>
          <a:p>
            <a:pPr>
              <a:buFont typeface="Arial" pitchFamily="34" charset="0"/>
              <a:buChar char="•"/>
            </a:pPr>
            <a:r>
              <a:rPr lang="en-US" sz="2800" dirty="0" smtClean="0"/>
              <a:t>Helps </a:t>
            </a:r>
            <a:r>
              <a:rPr lang="en-US" sz="2800" dirty="0"/>
              <a:t>the audience </a:t>
            </a:r>
            <a:r>
              <a:rPr lang="en-US" sz="2800" dirty="0" smtClean="0"/>
              <a:t>recognize </a:t>
            </a:r>
            <a:r>
              <a:rPr lang="en-US" sz="2800" dirty="0"/>
              <a:t>the negative aspects of the dystopian world through his or her perspective. </a:t>
            </a:r>
            <a:endParaRPr lang="en-US" sz="2800" dirty="0" smtClean="0"/>
          </a:p>
          <a:p>
            <a:pPr>
              <a:buFont typeface="Arial" pitchFamily="34" charset="0"/>
              <a:buChar char="•"/>
            </a:pPr>
            <a:endParaRPr lang="en-US" sz="2800" dirty="0"/>
          </a:p>
          <a:p>
            <a:pPr>
              <a:buFont typeface="Arial" pitchFamily="34" charset="0"/>
              <a:buChar char="•"/>
            </a:pPr>
            <a:r>
              <a:rPr lang="en-US" sz="2800" dirty="0" smtClean="0"/>
              <a:t>Shows courage in acting on all the above. </a:t>
            </a:r>
            <a:endParaRPr lang="en-US" sz="2800" dirty="0"/>
          </a:p>
        </p:txBody>
      </p:sp>
      <p:sp>
        <p:nvSpPr>
          <p:cNvPr id="3" name="Title 2"/>
          <p:cNvSpPr>
            <a:spLocks noGrp="1"/>
          </p:cNvSpPr>
          <p:nvPr>
            <p:ph type="title"/>
          </p:nvPr>
        </p:nvSpPr>
        <p:spPr/>
        <p:txBody>
          <a:bodyPr/>
          <a:lstStyle/>
          <a:p>
            <a:r>
              <a:rPr lang="en-US" b="1" u="sng" dirty="0" smtClean="0"/>
              <a:t>The Dystopian Protagonist</a:t>
            </a:r>
            <a:endParaRPr lang="en-US" b="1" u="sng" dirty="0"/>
          </a:p>
        </p:txBody>
      </p:sp>
    </p:spTree>
    <p:extLst>
      <p:ext uri="{BB962C8B-B14F-4D97-AF65-F5344CB8AC3E}">
        <p14:creationId xmlns:p14="http://schemas.microsoft.com/office/powerpoint/2010/main" val="348931992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endParaRPr lang="en-US"/>
          </a:p>
        </p:txBody>
      </p:sp>
      <p:sp>
        <p:nvSpPr>
          <p:cNvPr id="3" name="Title 2"/>
          <p:cNvSpPr>
            <a:spLocks noGrp="1"/>
          </p:cNvSpPr>
          <p:nvPr>
            <p:ph type="title"/>
          </p:nvPr>
        </p:nvSpPr>
        <p:spPr/>
        <p:txBody>
          <a:bodyPr/>
          <a:lstStyle/>
          <a:p>
            <a:endParaRPr lang="en-US" dirty="0"/>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615590817"/>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For each film trailer, fill out the graphic organizer. </a:t>
            </a:r>
            <a:endParaRPr lang="en-US" dirty="0" smtClean="0"/>
          </a:p>
          <a:p>
            <a:endParaRPr lang="en-US" dirty="0"/>
          </a:p>
        </p:txBody>
      </p:sp>
      <p:sp>
        <p:nvSpPr>
          <p:cNvPr id="3" name="Title 2"/>
          <p:cNvSpPr>
            <a:spLocks noGrp="1"/>
          </p:cNvSpPr>
          <p:nvPr>
            <p:ph type="title"/>
          </p:nvPr>
        </p:nvSpPr>
        <p:spPr/>
        <p:txBody>
          <a:bodyPr/>
          <a:lstStyle/>
          <a:p>
            <a:r>
              <a:rPr lang="en-US" dirty="0" smtClean="0"/>
              <a:t>Film Trailers Activity</a:t>
            </a:r>
            <a:endParaRPr lang="en-US" dirty="0"/>
          </a:p>
        </p:txBody>
      </p:sp>
    </p:spTree>
    <p:extLst>
      <p:ext uri="{BB962C8B-B14F-4D97-AF65-F5344CB8AC3E}">
        <p14:creationId xmlns:p14="http://schemas.microsoft.com/office/powerpoint/2010/main" val="3030087112"/>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Which film clip did you think was the ONE BEST example of dystopia? Why? </a:t>
            </a:r>
            <a:endParaRPr lang="en-US" dirty="0"/>
          </a:p>
        </p:txBody>
      </p:sp>
      <p:sp>
        <p:nvSpPr>
          <p:cNvPr id="3" name="Title 2"/>
          <p:cNvSpPr>
            <a:spLocks noGrp="1"/>
          </p:cNvSpPr>
          <p:nvPr>
            <p:ph type="title"/>
          </p:nvPr>
        </p:nvSpPr>
        <p:spPr/>
        <p:txBody>
          <a:bodyPr/>
          <a:lstStyle/>
          <a:p>
            <a:r>
              <a:rPr lang="en-US" dirty="0" smtClean="0"/>
              <a:t>Summarizer</a:t>
            </a:r>
            <a:endParaRPr lang="en-US" dirty="0"/>
          </a:p>
        </p:txBody>
      </p:sp>
    </p:spTree>
    <p:extLst>
      <p:ext uri="{BB962C8B-B14F-4D97-AF65-F5344CB8AC3E}">
        <p14:creationId xmlns:p14="http://schemas.microsoft.com/office/powerpoint/2010/main" val="392961481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Discuss &amp; Class Brainstorm</a:t>
            </a:r>
            <a:endParaRPr lang="en-US" dirty="0"/>
          </a:p>
        </p:txBody>
      </p:sp>
      <p:sp>
        <p:nvSpPr>
          <p:cNvPr id="4" name="Content Placeholder 3"/>
          <p:cNvSpPr>
            <a:spLocks noGrp="1"/>
          </p:cNvSpPr>
          <p:nvPr>
            <p:ph sz="half" idx="1"/>
          </p:nvPr>
        </p:nvSpPr>
        <p:spPr/>
        <p:txBody>
          <a:bodyPr/>
          <a:lstStyle/>
          <a:p>
            <a:r>
              <a:rPr lang="en-US" dirty="0" smtClean="0"/>
              <a:t>Perfect World</a:t>
            </a:r>
            <a:endParaRPr lang="en-US" dirty="0"/>
          </a:p>
        </p:txBody>
      </p:sp>
      <p:sp>
        <p:nvSpPr>
          <p:cNvPr id="5" name="Content Placeholder 4"/>
          <p:cNvSpPr>
            <a:spLocks noGrp="1"/>
          </p:cNvSpPr>
          <p:nvPr>
            <p:ph sz="half" idx="2"/>
          </p:nvPr>
        </p:nvSpPr>
        <p:spPr/>
        <p:txBody>
          <a:bodyPr/>
          <a:lstStyle/>
          <a:p>
            <a:r>
              <a:rPr lang="en-US" dirty="0" smtClean="0"/>
              <a:t>Worst-Possible World</a:t>
            </a:r>
            <a:endParaRPr lang="en-US" dirty="0"/>
          </a:p>
        </p:txBody>
      </p:sp>
    </p:spTree>
    <p:extLst>
      <p:ext uri="{BB962C8B-B14F-4D97-AF65-F5344CB8AC3E}">
        <p14:creationId xmlns:p14="http://schemas.microsoft.com/office/powerpoint/2010/main" val="246166828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524000"/>
            <a:ext cx="8229600" cy="5029200"/>
          </a:xfrm>
        </p:spPr>
        <p:txBody>
          <a:bodyPr>
            <a:normAutofit fontScale="55000" lnSpcReduction="20000"/>
          </a:bodyPr>
          <a:lstStyle/>
          <a:p>
            <a:pPr fontAlgn="base"/>
            <a:r>
              <a:rPr lang="en-US" sz="3100" dirty="0" smtClean="0"/>
              <a:t>No </a:t>
            </a:r>
            <a:r>
              <a:rPr lang="en-US" sz="3100" dirty="0"/>
              <a:t>one will be allowed to </a:t>
            </a:r>
            <a:r>
              <a:rPr lang="en-US" sz="3100" dirty="0" smtClean="0"/>
              <a:t>talk, stand up, or do anything </a:t>
            </a:r>
            <a:r>
              <a:rPr lang="en-US" sz="3100" dirty="0"/>
              <a:t>in class </a:t>
            </a:r>
            <a:r>
              <a:rPr lang="en-US" sz="3100" dirty="0" smtClean="0"/>
              <a:t>without </a:t>
            </a:r>
            <a:r>
              <a:rPr lang="en-US" sz="3100" dirty="0"/>
              <a:t>my permission. </a:t>
            </a:r>
            <a:endParaRPr lang="en-US" sz="3100" dirty="0" smtClean="0"/>
          </a:p>
          <a:p>
            <a:pPr marL="0" indent="0" fontAlgn="base">
              <a:buNone/>
            </a:pPr>
            <a:endParaRPr lang="en-US" sz="3100" dirty="0"/>
          </a:p>
          <a:p>
            <a:pPr fontAlgn="base"/>
            <a:r>
              <a:rPr lang="en-US" sz="3100" dirty="0" smtClean="0"/>
              <a:t>From now on, you </a:t>
            </a:r>
            <a:r>
              <a:rPr lang="en-US" sz="3100" dirty="0"/>
              <a:t>will </a:t>
            </a:r>
            <a:r>
              <a:rPr lang="en-US" sz="3100" dirty="0" smtClean="0"/>
              <a:t>only communicate </a:t>
            </a:r>
            <a:r>
              <a:rPr lang="en-US" sz="3100" dirty="0"/>
              <a:t>with one another via </a:t>
            </a:r>
            <a:r>
              <a:rPr lang="en-US" sz="3100" dirty="0" smtClean="0"/>
              <a:t>online </a:t>
            </a:r>
            <a:r>
              <a:rPr lang="en-US" sz="3100" dirty="0"/>
              <a:t>chat in the computer lab. I will have access to everything you say in your chats. </a:t>
            </a:r>
            <a:endParaRPr lang="en-US" sz="3100" dirty="0" smtClean="0"/>
          </a:p>
          <a:p>
            <a:pPr marL="0" indent="0" fontAlgn="base">
              <a:buNone/>
            </a:pPr>
            <a:endParaRPr lang="en-US" sz="3100" dirty="0" smtClean="0"/>
          </a:p>
          <a:p>
            <a:pPr fontAlgn="base"/>
            <a:r>
              <a:rPr lang="en-US" sz="3100" dirty="0" smtClean="0"/>
              <a:t>The </a:t>
            </a:r>
            <a:r>
              <a:rPr lang="en-US" sz="3100" dirty="0"/>
              <a:t>class will be divided into 3 groups based on grades. Students with the highest grades will be in one group, those in the middle will be in another, and those with the lowest will make up the third group. There will be no communication allowed outside of these groups in class. Groups will have different assignments and are not allowed to know anything about the other group assignments</a:t>
            </a:r>
            <a:r>
              <a:rPr lang="en-US" sz="3100" dirty="0" smtClean="0"/>
              <a:t>.</a:t>
            </a:r>
          </a:p>
          <a:p>
            <a:pPr marL="0" indent="0" fontAlgn="base">
              <a:buNone/>
            </a:pPr>
            <a:endParaRPr lang="en-US" sz="3100" dirty="0"/>
          </a:p>
          <a:p>
            <a:pPr fontAlgn="base"/>
            <a:r>
              <a:rPr lang="en-US" sz="3100" dirty="0" smtClean="0"/>
              <a:t>We </a:t>
            </a:r>
            <a:r>
              <a:rPr lang="en-US" sz="3100" dirty="0"/>
              <a:t>will no longer be discussing </a:t>
            </a:r>
            <a:r>
              <a:rPr lang="en-US" sz="3100" dirty="0" smtClean="0"/>
              <a:t>the background or historical connections of any of our texts. </a:t>
            </a:r>
            <a:r>
              <a:rPr lang="en-US" sz="3100" dirty="0"/>
              <a:t>We will be free from the burden of thinking about the past. We will concentrate on the here and now and the future of our classroom. History is not important</a:t>
            </a:r>
            <a:r>
              <a:rPr lang="en-US" sz="3100" dirty="0" smtClean="0"/>
              <a:t>.</a:t>
            </a:r>
          </a:p>
          <a:p>
            <a:pPr marL="0" indent="0" fontAlgn="base">
              <a:buNone/>
            </a:pPr>
            <a:endParaRPr lang="en-US" sz="3100" dirty="0"/>
          </a:p>
          <a:p>
            <a:pPr fontAlgn="base"/>
            <a:r>
              <a:rPr lang="en-US" sz="3100" dirty="0" smtClean="0"/>
              <a:t>You </a:t>
            </a:r>
            <a:r>
              <a:rPr lang="en-US" sz="3100" dirty="0"/>
              <a:t>may not discuss your family, interests, or cultural background. The culture of our classroom is more important. These other details distract from our task at hand. We are all equal. Our differences are not important.</a:t>
            </a:r>
          </a:p>
          <a:p>
            <a:endParaRPr lang="en-US" dirty="0"/>
          </a:p>
        </p:txBody>
      </p:sp>
      <p:sp>
        <p:nvSpPr>
          <p:cNvPr id="3" name="Title 2"/>
          <p:cNvSpPr>
            <a:spLocks noGrp="1"/>
          </p:cNvSpPr>
          <p:nvPr>
            <p:ph type="title"/>
          </p:nvPr>
        </p:nvSpPr>
        <p:spPr/>
        <p:txBody>
          <a:bodyPr>
            <a:normAutofit fontScale="90000"/>
          </a:bodyPr>
          <a:lstStyle/>
          <a:p>
            <a:r>
              <a:rPr lang="en-US" dirty="0" smtClean="0"/>
              <a:t>New Class Rules – Effective Immediately</a:t>
            </a:r>
            <a:endParaRPr lang="en-US" dirty="0"/>
          </a:p>
        </p:txBody>
      </p:sp>
    </p:spTree>
    <p:extLst>
      <p:ext uri="{BB962C8B-B14F-4D97-AF65-F5344CB8AC3E}">
        <p14:creationId xmlns:p14="http://schemas.microsoft.com/office/powerpoint/2010/main" val="183225806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Ok, these rules aren’t really true. But, they do illustrate what you need to understand as we start our third unit: </a:t>
            </a:r>
          </a:p>
          <a:p>
            <a:endParaRPr lang="en-US" dirty="0"/>
          </a:p>
          <a:p>
            <a:r>
              <a:rPr lang="en-US" dirty="0" smtClean="0"/>
              <a:t>Unit 3: Perception is Everything - Dystopia. </a:t>
            </a:r>
            <a:endParaRPr lang="en-US" dirty="0"/>
          </a:p>
        </p:txBody>
      </p:sp>
      <p:sp>
        <p:nvSpPr>
          <p:cNvPr id="3" name="Title 2"/>
          <p:cNvSpPr>
            <a:spLocks noGrp="1"/>
          </p:cNvSpPr>
          <p:nvPr>
            <p:ph type="title"/>
          </p:nvPr>
        </p:nvSpPr>
        <p:spPr/>
        <p:txBody>
          <a:bodyPr/>
          <a:lstStyle/>
          <a:p>
            <a:r>
              <a:rPr lang="en-US" dirty="0" smtClean="0"/>
              <a:t>Not Really…</a:t>
            </a:r>
            <a:endParaRPr lang="en-US" dirty="0"/>
          </a:p>
        </p:txBody>
      </p:sp>
    </p:spTree>
    <p:extLst>
      <p:ext uri="{BB962C8B-B14F-4D97-AF65-F5344CB8AC3E}">
        <p14:creationId xmlns:p14="http://schemas.microsoft.com/office/powerpoint/2010/main" val="244985941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524000"/>
            <a:ext cx="8229600" cy="4876800"/>
          </a:xfrm>
        </p:spPr>
        <p:txBody>
          <a:bodyPr>
            <a:normAutofit fontScale="92500" lnSpcReduction="20000"/>
          </a:bodyPr>
          <a:lstStyle/>
          <a:p>
            <a:r>
              <a:rPr lang="en-US" dirty="0" smtClean="0"/>
              <a:t>How </a:t>
            </a:r>
            <a:r>
              <a:rPr lang="en-US" dirty="0"/>
              <a:t>would you feel if rules like these were really implemented in one of your classes? Why?</a:t>
            </a:r>
          </a:p>
          <a:p>
            <a:endParaRPr lang="en-US" dirty="0"/>
          </a:p>
          <a:p>
            <a:r>
              <a:rPr lang="en-US" dirty="0" smtClean="0"/>
              <a:t>What </a:t>
            </a:r>
            <a:r>
              <a:rPr lang="en-US" dirty="0"/>
              <a:t>are some possible reasons that a teacher might implement rules like these? </a:t>
            </a:r>
            <a:endParaRPr lang="en-US" dirty="0" smtClean="0"/>
          </a:p>
          <a:p>
            <a:pPr marL="0" indent="0">
              <a:buNone/>
            </a:pPr>
            <a:endParaRPr lang="en-US" dirty="0"/>
          </a:p>
          <a:p>
            <a:r>
              <a:rPr lang="en-US" dirty="0" smtClean="0"/>
              <a:t>If </a:t>
            </a:r>
            <a:r>
              <a:rPr lang="en-US" dirty="0"/>
              <a:t>I had introduced these rules gradually, over the course of a school year for example, would you have responded in the same way as you did having them all introduced at the same time? Why</a:t>
            </a:r>
            <a:r>
              <a:rPr lang="en-US" dirty="0" smtClean="0"/>
              <a:t>?</a:t>
            </a:r>
          </a:p>
          <a:p>
            <a:endParaRPr lang="en-US" dirty="0"/>
          </a:p>
          <a:p>
            <a:r>
              <a:rPr lang="en-US" dirty="0"/>
              <a:t>What are some rules we have in our society or in our school that limit personal freedom in some way? Why are these rules in place? </a:t>
            </a:r>
          </a:p>
          <a:p>
            <a:endParaRPr lang="en-US" dirty="0"/>
          </a:p>
        </p:txBody>
      </p:sp>
      <p:sp>
        <p:nvSpPr>
          <p:cNvPr id="3" name="Title 2"/>
          <p:cNvSpPr>
            <a:spLocks noGrp="1"/>
          </p:cNvSpPr>
          <p:nvPr>
            <p:ph type="title"/>
          </p:nvPr>
        </p:nvSpPr>
        <p:spPr/>
        <p:txBody>
          <a:bodyPr/>
          <a:lstStyle/>
          <a:p>
            <a:r>
              <a:rPr lang="en-US" dirty="0" smtClean="0"/>
              <a:t>Quick Writes</a:t>
            </a:r>
            <a:endParaRPr lang="en-US" dirty="0"/>
          </a:p>
        </p:txBody>
      </p:sp>
    </p:spTree>
    <p:extLst>
      <p:ext uri="{BB962C8B-B14F-4D97-AF65-F5344CB8AC3E}">
        <p14:creationId xmlns:p14="http://schemas.microsoft.com/office/powerpoint/2010/main" val="374638249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In Unit 3, we’re going to look specifically at the idea of illusion vs. reality – how dystopias often seem like perfect worlds, whereas in reality they are pretty awful. </a:t>
            </a:r>
          </a:p>
          <a:p>
            <a:endParaRPr lang="en-US" dirty="0"/>
          </a:p>
          <a:p>
            <a:endParaRPr lang="en-US" dirty="0"/>
          </a:p>
        </p:txBody>
      </p:sp>
      <p:sp>
        <p:nvSpPr>
          <p:cNvPr id="3" name="Title 2"/>
          <p:cNvSpPr>
            <a:spLocks noGrp="1"/>
          </p:cNvSpPr>
          <p:nvPr>
            <p:ph type="title"/>
          </p:nvPr>
        </p:nvSpPr>
        <p:spPr/>
        <p:txBody>
          <a:bodyPr/>
          <a:lstStyle/>
          <a:p>
            <a:r>
              <a:rPr lang="en-US" dirty="0" smtClean="0"/>
              <a:t>Perception is Everything!</a:t>
            </a:r>
            <a:endParaRPr lang="en-US" dirty="0"/>
          </a:p>
        </p:txBody>
      </p:sp>
    </p:spTree>
    <p:extLst>
      <p:ext uri="{BB962C8B-B14F-4D97-AF65-F5344CB8AC3E}">
        <p14:creationId xmlns:p14="http://schemas.microsoft.com/office/powerpoint/2010/main" val="18599741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609600" y="1447800"/>
            <a:ext cx="8077200" cy="2308324"/>
          </a:xfrm>
          <a:prstGeom prst="rect">
            <a:avLst/>
          </a:prstGeom>
        </p:spPr>
        <p:txBody>
          <a:bodyPr wrap="square">
            <a:spAutoFit/>
          </a:bodyPr>
          <a:lstStyle/>
          <a:p>
            <a:r>
              <a:rPr lang="en-US" sz="3600" dirty="0" smtClean="0"/>
              <a:t>A </a:t>
            </a:r>
            <a:r>
              <a:rPr lang="en-US" sz="3600" dirty="0" smtClean="0"/>
              <a:t>place, state, or condition that is ideally perfect in respect of politics, laws, customs, and conditions.</a:t>
            </a:r>
          </a:p>
          <a:p>
            <a:endParaRPr lang="en-US" sz="3600" dirty="0"/>
          </a:p>
        </p:txBody>
      </p:sp>
      <p:sp>
        <p:nvSpPr>
          <p:cNvPr id="3" name="Title 2"/>
          <p:cNvSpPr>
            <a:spLocks noGrp="1"/>
          </p:cNvSpPr>
          <p:nvPr>
            <p:ph type="title"/>
          </p:nvPr>
        </p:nvSpPr>
        <p:spPr/>
        <p:txBody>
          <a:bodyPr/>
          <a:lstStyle/>
          <a:p>
            <a:r>
              <a:rPr lang="en-US" b="1" u="sng" dirty="0" smtClean="0"/>
              <a:t>Utopia</a:t>
            </a:r>
            <a:endParaRPr lang="en-US" b="1" u="sng" dirty="0"/>
          </a:p>
        </p:txBody>
      </p:sp>
      <p:pic>
        <p:nvPicPr>
          <p:cNvPr id="102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240176" y="3352800"/>
            <a:ext cx="3876711" cy="290090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28808943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pPr>
              <a:buNone/>
            </a:pPr>
            <a:r>
              <a:rPr lang="en-US" dirty="0"/>
              <a:t>	</a:t>
            </a:r>
            <a:r>
              <a:rPr lang="en-US" dirty="0" smtClean="0"/>
              <a:t>A </a:t>
            </a:r>
            <a:r>
              <a:rPr lang="en-US" dirty="0"/>
              <a:t>futuristic, imagined universe in which oppressive societal control and the illusion of a perfect society are maintained through corporate, bureaucratic, technological, moral, or totalitarian control. </a:t>
            </a:r>
          </a:p>
        </p:txBody>
      </p:sp>
      <p:sp>
        <p:nvSpPr>
          <p:cNvPr id="4" name="Title 3"/>
          <p:cNvSpPr>
            <a:spLocks noGrp="1"/>
          </p:cNvSpPr>
          <p:nvPr>
            <p:ph type="title"/>
          </p:nvPr>
        </p:nvSpPr>
        <p:spPr/>
        <p:txBody>
          <a:bodyPr/>
          <a:lstStyle/>
          <a:p>
            <a:r>
              <a:rPr lang="en-US" b="1" u="sng" dirty="0" smtClean="0"/>
              <a:t>Dystopia</a:t>
            </a:r>
            <a:endParaRPr lang="en-US" b="1" u="sng" dirty="0"/>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00600" y="3733800"/>
            <a:ext cx="3859213" cy="28863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45931321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524000"/>
            <a:ext cx="4876800" cy="4572000"/>
          </a:xfrm>
        </p:spPr>
        <p:txBody>
          <a:bodyPr>
            <a:normAutofit/>
          </a:bodyPr>
          <a:lstStyle/>
          <a:p>
            <a:pPr>
              <a:buNone/>
            </a:pPr>
            <a:r>
              <a:rPr lang="en-US" dirty="0"/>
              <a:t>	</a:t>
            </a:r>
            <a:r>
              <a:rPr lang="en-US" dirty="0" smtClean="0"/>
              <a:t>Dystopias</a:t>
            </a:r>
            <a:r>
              <a:rPr lang="en-US" dirty="0"/>
              <a:t>, through an exaggerated worst-case scenario, make a criticism about a current trend, societal norm, or political system.</a:t>
            </a:r>
          </a:p>
        </p:txBody>
      </p:sp>
      <p:sp>
        <p:nvSpPr>
          <p:cNvPr id="4" name="Title 3"/>
          <p:cNvSpPr>
            <a:spLocks noGrp="1"/>
          </p:cNvSpPr>
          <p:nvPr>
            <p:ph type="title"/>
          </p:nvPr>
        </p:nvSpPr>
        <p:spPr/>
        <p:txBody>
          <a:bodyPr/>
          <a:lstStyle/>
          <a:p>
            <a:r>
              <a:rPr lang="en-US" b="1" u="sng" dirty="0" smtClean="0"/>
              <a:t>Dystopia (cont.)</a:t>
            </a:r>
            <a:endParaRPr lang="en-US" b="1" u="sng" dirty="0"/>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181600" y="1371600"/>
            <a:ext cx="3571875" cy="4829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444644445"/>
      </p:ext>
    </p:extLst>
  </p:cSld>
  <p:clrMapOvr>
    <a:masterClrMapping/>
  </p:clrMapOvr>
  <p:timing>
    <p:tnLst>
      <p:par>
        <p:cTn id="1" dur="indefinite" restart="never" nodeType="tmRoot"/>
      </p:par>
    </p:tnLst>
  </p:timing>
</p:sld>
</file>

<file path=ppt/theme/_rels/them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iRespondGraphMaster">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Paper">
  <a:themeElements>
    <a:clrScheme name="Paper">
      <a:dk1>
        <a:sysClr val="windowText" lastClr="000000"/>
      </a:dk1>
      <a:lt1>
        <a:sysClr val="window" lastClr="FFFFFF"/>
      </a:lt1>
      <a:dk2>
        <a:srgbClr val="444D26"/>
      </a:dk2>
      <a:lt2>
        <a:srgbClr val="FEFAC9"/>
      </a:lt2>
      <a:accent1>
        <a:srgbClr val="A5B592"/>
      </a:accent1>
      <a:accent2>
        <a:srgbClr val="F3A447"/>
      </a:accent2>
      <a:accent3>
        <a:srgbClr val="E7BC29"/>
      </a:accent3>
      <a:accent4>
        <a:srgbClr val="D092A7"/>
      </a:accent4>
      <a:accent5>
        <a:srgbClr val="9C85C0"/>
      </a:accent5>
      <a:accent6>
        <a:srgbClr val="809EC2"/>
      </a:accent6>
      <a:hlink>
        <a:srgbClr val="8E58B6"/>
      </a:hlink>
      <a:folHlink>
        <a:srgbClr val="7F6F6F"/>
      </a:folHlink>
    </a:clrScheme>
    <a:fontScheme name="Paper">
      <a:majorFont>
        <a:latin typeface="Constantia"/>
        <a:ea typeface=""/>
        <a:cs typeface=""/>
        <a:font script="Jpan" typeface="HG明朝E"/>
        <a:font script="Hang" typeface="궁서"/>
        <a:font script="Hans" typeface="华文新魏"/>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onstantia"/>
        <a:ea typeface=""/>
        <a:cs typeface=""/>
        <a:font script="Jpan" typeface="HG明朝E"/>
        <a:font script="Hang" typeface="궁서"/>
        <a:font script="Hans" typeface="华文新魏"/>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Paper">
      <a:fillStyleLst>
        <a:solidFill>
          <a:schemeClr val="phClr"/>
        </a:solidFill>
        <a:blipFill>
          <a:blip xmlns:r="http://schemas.openxmlformats.org/officeDocument/2006/relationships" r:embed="rId1">
            <a:duotone>
              <a:schemeClr val="phClr">
                <a:shade val="63000"/>
                <a:tint val="82000"/>
              </a:schemeClr>
              <a:schemeClr val="phClr">
                <a:tint val="10000"/>
                <a:satMod val="400000"/>
              </a:schemeClr>
            </a:duotone>
          </a:blip>
          <a:tile tx="0" ty="0" sx="40000" sy="40000" flip="none" algn="tl"/>
        </a:blipFill>
        <a:blipFill>
          <a:blip xmlns:r="http://schemas.openxmlformats.org/officeDocument/2006/relationships" r:embed="rId1">
            <a:duotone>
              <a:schemeClr val="phClr">
                <a:shade val="40000"/>
              </a:schemeClr>
              <a:schemeClr val="phClr">
                <a:tint val="42000"/>
              </a:schemeClr>
            </a:duotone>
          </a:blip>
          <a:tile tx="0" ty="0" sx="40000" sy="40000" flip="none" algn="tl"/>
        </a:blipFill>
      </a:fillStyleLst>
      <a:lnStyleLst>
        <a:ln w="12700" cap="flat" cmpd="sng" algn="ctr">
          <a:solidFill>
            <a:schemeClr val="phClr"/>
          </a:solidFill>
          <a:prstDash val="solid"/>
        </a:ln>
        <a:ln w="38100" cap="flat" cmpd="sng" algn="ctr">
          <a:solidFill>
            <a:schemeClr val="phClr"/>
          </a:solidFill>
          <a:prstDash val="solid"/>
        </a:ln>
        <a:ln w="63500" cap="flat" cmpd="sng" algn="ctr">
          <a:solidFill>
            <a:schemeClr val="phClr"/>
          </a:solidFill>
          <a:prstDash val="solid"/>
        </a:ln>
      </a:lnStyleLst>
      <a:effectStyleLst>
        <a:effectStyle>
          <a:effectLst>
            <a:outerShdw blurRad="95000" rotWithShape="0">
              <a:srgbClr val="000000">
                <a:alpha val="50000"/>
              </a:srgbClr>
            </a:outerShdw>
            <a:softEdge rad="12700"/>
          </a:effectLst>
        </a:effectStyle>
        <a:effectStyle>
          <a:effectLst>
            <a:outerShdw blurRad="95000" rotWithShape="0">
              <a:srgbClr val="000000">
                <a:alpha val="50000"/>
              </a:srgbClr>
            </a:outerShdw>
            <a:softEdge rad="12700"/>
          </a:effectLst>
        </a:effectStyle>
        <a:effectStyle>
          <a:effectLst>
            <a:outerShdw blurRad="95000" algn="tl" rotWithShape="0">
              <a:srgbClr val="000000">
                <a:alpha val="50000"/>
              </a:srgbClr>
            </a:outerShdw>
          </a:effectLst>
          <a:scene3d>
            <a:camera prst="orthographicFront"/>
            <a:lightRig rig="soft" dir="t">
              <a:rot lat="0" lon="0" rev="18000000"/>
            </a:lightRig>
          </a:scene3d>
          <a:sp3d prstMaterial="dkEdge">
            <a:bevelT w="73660" h="44450" prst="riblet"/>
          </a:sp3d>
        </a:effectStyle>
      </a:effectStyleLst>
      <a:bgFillStyleLst>
        <a:solidFill>
          <a:schemeClr val="phClr"/>
        </a:solidFill>
        <a:blipFill>
          <a:blip xmlns:r="http://schemas.openxmlformats.org/officeDocument/2006/relationships" r:embed="rId1">
            <a:duotone>
              <a:schemeClr val="phClr">
                <a:shade val="55000"/>
                <a:alpha val="20000"/>
              </a:schemeClr>
              <a:schemeClr val="phClr">
                <a:tint val="40000"/>
                <a:shade val="90000"/>
                <a:satMod val="60000"/>
                <a:alpha val="20000"/>
              </a:schemeClr>
            </a:duotone>
          </a:blip>
          <a:tile tx="0" ty="0" sx="58000" sy="38000" flip="none" algn="tl"/>
        </a:blipFill>
        <a:blipFill>
          <a:blip xmlns:r="http://schemas.openxmlformats.org/officeDocument/2006/relationships" r:embed="rId2">
            <a:duotone>
              <a:schemeClr val="phClr">
                <a:shade val="12000"/>
                <a:satMod val="240000"/>
              </a:schemeClr>
              <a:schemeClr val="phClr">
                <a:tint val="65000"/>
              </a:schemeClr>
            </a:duotone>
          </a:blip>
          <a:stretch>
            <a:fillRect/>
          </a:stretch>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90</TotalTime>
  <Words>754</Words>
  <Application>Microsoft Office PowerPoint</Application>
  <PresentationFormat>On-screen Show (4:3)</PresentationFormat>
  <Paragraphs>82</Paragraphs>
  <Slides>17</Slides>
  <Notes>0</Notes>
  <HiddenSlides>0</HiddenSlides>
  <MMClips>0</MMClips>
  <ScaleCrop>false</ScaleCrop>
  <HeadingPairs>
    <vt:vector size="4" baseType="variant">
      <vt:variant>
        <vt:lpstr>Theme</vt:lpstr>
      </vt:variant>
      <vt:variant>
        <vt:i4>2</vt:i4>
      </vt:variant>
      <vt:variant>
        <vt:lpstr>Slide Titles</vt:lpstr>
      </vt:variant>
      <vt:variant>
        <vt:i4>17</vt:i4>
      </vt:variant>
    </vt:vector>
  </HeadingPairs>
  <TitlesOfParts>
    <vt:vector size="19" baseType="lpstr">
      <vt:lpstr>iRespondGraphMaster</vt:lpstr>
      <vt:lpstr>Paper</vt:lpstr>
      <vt:lpstr>Unit 3 Activator</vt:lpstr>
      <vt:lpstr>Discuss &amp; Class Brainstorm</vt:lpstr>
      <vt:lpstr>New Class Rules – Effective Immediately</vt:lpstr>
      <vt:lpstr>Not Really…</vt:lpstr>
      <vt:lpstr>Quick Writes</vt:lpstr>
      <vt:lpstr>Perception is Everything!</vt:lpstr>
      <vt:lpstr>Utopia</vt:lpstr>
      <vt:lpstr>Dystopia</vt:lpstr>
      <vt:lpstr>Dystopia (cont.)</vt:lpstr>
      <vt:lpstr>  Characteristics of Dystopia </vt:lpstr>
      <vt:lpstr>PowerPoint Presentation</vt:lpstr>
      <vt:lpstr>Types of Dystopian Controls</vt:lpstr>
      <vt:lpstr>Types of Dystopian Controls</vt:lpstr>
      <vt:lpstr>The Dystopian Protagonist</vt:lpstr>
      <vt:lpstr>PowerPoint Presentation</vt:lpstr>
      <vt:lpstr>Film Trailers Activity</vt:lpstr>
      <vt:lpstr>Summarizer</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Unit 3 Activator</dc:title>
  <dc:creator>Alexandra Yeganegi</dc:creator>
  <cp:lastModifiedBy>Alexandra Yeganegi</cp:lastModifiedBy>
  <cp:revision>10</cp:revision>
  <dcterms:created xsi:type="dcterms:W3CDTF">2014-04-13T02:18:33Z</dcterms:created>
  <dcterms:modified xsi:type="dcterms:W3CDTF">2014-04-13T03:48:38Z</dcterms:modified>
</cp:coreProperties>
</file>