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58" r:id="rId4"/>
    <p:sldId id="256" r:id="rId5"/>
    <p:sldId id="257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B1D61CF-F0C7-4431-A33C-5A51A0D8ED56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64A-DB39-4B8F-856F-5D1881CE7A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53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61CF-F0C7-4431-A33C-5A51A0D8ED56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64A-DB39-4B8F-856F-5D1881CE7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3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61CF-F0C7-4431-A33C-5A51A0D8ED56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64A-DB39-4B8F-856F-5D1881CE7A4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10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61CF-F0C7-4431-A33C-5A51A0D8ED56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64A-DB39-4B8F-856F-5D1881CE7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4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61CF-F0C7-4431-A33C-5A51A0D8ED56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64A-DB39-4B8F-856F-5D1881CE7A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53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61CF-F0C7-4431-A33C-5A51A0D8ED56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64A-DB39-4B8F-856F-5D1881CE7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8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61CF-F0C7-4431-A33C-5A51A0D8ED56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64A-DB39-4B8F-856F-5D1881CE7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9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61CF-F0C7-4431-A33C-5A51A0D8ED56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64A-DB39-4B8F-856F-5D1881CE7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2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61CF-F0C7-4431-A33C-5A51A0D8ED56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64A-DB39-4B8F-856F-5D1881CE7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1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61CF-F0C7-4431-A33C-5A51A0D8ED56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64A-DB39-4B8F-856F-5D1881CE7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4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61CF-F0C7-4431-A33C-5A51A0D8ED56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64A-DB39-4B8F-856F-5D1881CE7A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77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B1D61CF-F0C7-4431-A33C-5A51A0D8ED56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C9BA64A-DB39-4B8F-856F-5D1881CE7A4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66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embed/udQWOfALwj4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17" y="1727199"/>
            <a:ext cx="9884446" cy="45818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291" y="184726"/>
            <a:ext cx="11647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Please get out your copy of “Eldorado” by Edgar Allen Poe.</a:t>
            </a:r>
          </a:p>
          <a:p>
            <a:r>
              <a:rPr lang="en-US" sz="3200" dirty="0" smtClean="0"/>
              <a:t>Question:  How does this image relate to the poem?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6553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 Moore – </a:t>
            </a:r>
            <a:br>
              <a:rPr lang="en-US" dirty="0" smtClean="0"/>
            </a:br>
            <a:r>
              <a:rPr lang="en-US" dirty="0" smtClean="0"/>
              <a:t>Prisoner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898425"/>
            <a:ext cx="5562600" cy="3801110"/>
          </a:xfrm>
        </p:spPr>
      </p:pic>
    </p:spTree>
    <p:extLst>
      <p:ext uri="{BB962C8B-B14F-4D97-AF65-F5344CB8AC3E}">
        <p14:creationId xmlns:p14="http://schemas.microsoft.com/office/powerpoint/2010/main" val="8176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Note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Italicized Text – Wes and Wes are meeting </a:t>
            </a:r>
          </a:p>
          <a:p>
            <a:r>
              <a:rPr lang="en-US" sz="3600" dirty="0"/>
              <a:t>1</a:t>
            </a:r>
            <a:r>
              <a:rPr lang="en-US" sz="3600" baseline="30000" dirty="0"/>
              <a:t>st</a:t>
            </a:r>
            <a:r>
              <a:rPr lang="en-US" sz="3600" dirty="0"/>
              <a:t> person POV = Wes the scholar/author </a:t>
            </a:r>
          </a:p>
          <a:p>
            <a:r>
              <a:rPr lang="en-US" sz="3600" dirty="0"/>
              <a:t>Gray line = shifting POV </a:t>
            </a:r>
          </a:p>
          <a:p>
            <a:r>
              <a:rPr lang="en-US" sz="3600" dirty="0"/>
              <a:t>3</a:t>
            </a:r>
            <a:r>
              <a:rPr lang="en-US" sz="3600" baseline="30000" dirty="0"/>
              <a:t>rd</a:t>
            </a:r>
            <a:r>
              <a:rPr lang="en-US" sz="3600" dirty="0"/>
              <a:t> person POV = Wes the prisoner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48190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REAding</a:t>
            </a:r>
            <a:r>
              <a:rPr lang="en-US" dirty="0" smtClean="0"/>
              <a:t>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Finish Part 1 (Chapters 1-3) should be finished by Tuesday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Part 1 Assessment on Wednesday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Work on the Reading Guide as you read Chapter 1.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i="1" dirty="0"/>
              <a:t> </a:t>
            </a:r>
            <a:r>
              <a:rPr lang="en-US" sz="3200" i="1" dirty="0" smtClean="0"/>
              <a:t>The Other Wes Moore </a:t>
            </a:r>
            <a:r>
              <a:rPr lang="en-US" sz="3200" dirty="0" smtClean="0"/>
              <a:t>Questions are due upon conclusion of the book – Tuesday 2/6. 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698411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29" y="44144"/>
            <a:ext cx="6462425" cy="6813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150" y="712634"/>
            <a:ext cx="476250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24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214" y="66964"/>
            <a:ext cx="5610225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5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251385"/>
            <a:ext cx="11536217" cy="648611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0837"/>
            <a:ext cx="2419928" cy="757527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“Eldorado” by Edmund </a:t>
            </a:r>
            <a:r>
              <a:rPr lang="en-US" dirty="0" err="1" smtClean="0"/>
              <a:t>Dulac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92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0" y="334879"/>
            <a:ext cx="11499273" cy="64651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H="1">
            <a:off x="7717827" y="334879"/>
            <a:ext cx="2673082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Knight at the Crossroads by Viktor </a:t>
            </a:r>
            <a:r>
              <a:rPr lang="en-US" dirty="0" err="1" smtClean="0">
                <a:solidFill>
                  <a:schemeClr val="bg1"/>
                </a:solidFill>
              </a:rPr>
              <a:t>Vasnetsov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00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Dream Through The Decades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874" y="1953491"/>
            <a:ext cx="9720073" cy="4023360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</a:t>
            </a:r>
            <a:r>
              <a:rPr lang="en-US" sz="2800" dirty="0" smtClean="0"/>
              <a:t>We need 12 groups (2-3 people per group).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</a:t>
            </a:r>
            <a:r>
              <a:rPr lang="en-US" sz="2800" dirty="0" smtClean="0"/>
              <a:t>Each group will be assigned a primary source from a year in history.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</a:t>
            </a:r>
            <a:r>
              <a:rPr lang="en-US" sz="2800" dirty="0" smtClean="0"/>
              <a:t>Read the article and fill out the graphic organizer appropriately.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</a:t>
            </a:r>
            <a:r>
              <a:rPr lang="en-US" sz="2800" dirty="0" smtClean="0"/>
              <a:t>Be ready to share your information with the class in a manageable, bullet-point friendly handful of facts or important points. 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</a:t>
            </a:r>
            <a:r>
              <a:rPr lang="en-US" sz="2800" i="1" dirty="0" smtClean="0"/>
              <a:t>Guiding Question: How has the American Dream been viewed throughout history?  How has the view changed? 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022009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Other Wes Moore </a:t>
            </a:r>
            <a:br>
              <a:rPr lang="en-US" i="1" dirty="0" smtClean="0"/>
            </a:br>
            <a:r>
              <a:rPr lang="en-US" i="1" dirty="0" smtClean="0"/>
              <a:t>One Name, Two Fates </a:t>
            </a:r>
            <a:endParaRPr lang="en-US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565" y="2267743"/>
            <a:ext cx="5345544" cy="400634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902856" y="2267744"/>
            <a:ext cx="2740025" cy="3811588"/>
          </a:xfrm>
        </p:spPr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www.youtube.com/embed/udQWOfALwj4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7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09600"/>
            <a:ext cx="76200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61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 Moore – </a:t>
            </a:r>
            <a:br>
              <a:rPr lang="en-US" dirty="0" smtClean="0"/>
            </a:br>
            <a:r>
              <a:rPr lang="en-US" dirty="0" smtClean="0"/>
              <a:t>Scholar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46355"/>
            <a:ext cx="5867400" cy="4009390"/>
          </a:xfrm>
        </p:spPr>
      </p:pic>
    </p:spTree>
    <p:extLst>
      <p:ext uri="{BB962C8B-B14F-4D97-AF65-F5344CB8AC3E}">
        <p14:creationId xmlns:p14="http://schemas.microsoft.com/office/powerpoint/2010/main" val="168416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</TotalTime>
  <Words>219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Courier New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American Dream Through The Decades </vt:lpstr>
      <vt:lpstr>The Other Wes Moore  One Name, Two Fates </vt:lpstr>
      <vt:lpstr>PowerPoint Presentation</vt:lpstr>
      <vt:lpstr>Wes Moore –  Scholar</vt:lpstr>
      <vt:lpstr>Wes Moore –  Prisoner</vt:lpstr>
      <vt:lpstr>Things to Note </vt:lpstr>
      <vt:lpstr>REAding Calendar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Yeganegi</dc:creator>
  <cp:lastModifiedBy>Alexandra Yeganegi</cp:lastModifiedBy>
  <cp:revision>6</cp:revision>
  <dcterms:created xsi:type="dcterms:W3CDTF">2017-08-07T14:37:48Z</dcterms:created>
  <dcterms:modified xsi:type="dcterms:W3CDTF">2018-01-11T15:07:48Z</dcterms:modified>
</cp:coreProperties>
</file>