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8" r:id="rId2"/>
    <p:sldId id="259" r:id="rId3"/>
    <p:sldId id="256" r:id="rId4"/>
    <p:sldId id="257" r:id="rId5"/>
    <p:sldId id="260" r:id="rId6"/>
    <p:sldId id="263" r:id="rId7"/>
    <p:sldId id="264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559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75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094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4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0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1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6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6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0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47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dsmith85@yahoo.com" TargetMode="External"/><Relationship Id="rId3" Type="http://schemas.openxmlformats.org/officeDocument/2006/relationships/hyperlink" Target="mailto:gotthatcurvya**@hotmail.com" TargetMode="External"/><Relationship Id="rId7" Type="http://schemas.openxmlformats.org/officeDocument/2006/relationships/hyperlink" Target="mailto:ayeganegi@gmail.com" TargetMode="External"/><Relationship Id="rId2" Type="http://schemas.openxmlformats.org/officeDocument/2006/relationships/hyperlink" Target="mailto:qtpie2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ne.Doe@gmail.com" TargetMode="External"/><Relationship Id="rId5" Type="http://schemas.openxmlformats.org/officeDocument/2006/relationships/hyperlink" Target="mailto:cash$deonte@yahoo.com" TargetMode="External"/><Relationship Id="rId4" Type="http://schemas.openxmlformats.org/officeDocument/2006/relationships/hyperlink" Target="mailto:mainnig**18@gmail.com" TargetMode="External"/><Relationship Id="rId9" Type="http://schemas.openxmlformats.org/officeDocument/2006/relationships/hyperlink" Target="mailto:amy.m@hot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942" y="2239540"/>
            <a:ext cx="10554574" cy="4135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What </a:t>
            </a:r>
            <a:r>
              <a:rPr lang="en-US" sz="2800" dirty="0"/>
              <a:t>k</a:t>
            </a:r>
            <a:r>
              <a:rPr lang="en-US" sz="2800" dirty="0" smtClean="0"/>
              <a:t>ind </a:t>
            </a:r>
            <a:r>
              <a:rPr lang="en-US" sz="2800" dirty="0" smtClean="0"/>
              <a:t>of writing do you think you personally might have to do in the real world/after high school? (Consider your future educational and career choices.)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</a:t>
            </a:r>
            <a:r>
              <a:rPr lang="en-US" sz="2800" dirty="0" smtClean="0"/>
              <a:t>did you learn about writing the in the real world from your survey homework? (Summarize your results.)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7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Writing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074" y="1790967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For each scenario, think of an appropriate subject, salutation, message, and closing, and then identify what type of email it is (formal, informal, or semi-formal).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05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fill out your exit slip and put it in the basket.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Tomorrow: Meet me in 907 (the downstairs computer lab).  You will be composing an email to me as a writing sample and as your assessment on today’s lesson.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57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4-Square 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 Email Etiquette </a:t>
            </a:r>
          </a:p>
          <a:p>
            <a:r>
              <a:rPr lang="en-US" sz="3600" dirty="0" smtClean="0"/>
              <a:t> Formal Emails</a:t>
            </a:r>
          </a:p>
          <a:p>
            <a:r>
              <a:rPr lang="en-US" sz="3600" dirty="0" smtClean="0"/>
              <a:t> Informal Emails</a:t>
            </a:r>
          </a:p>
          <a:p>
            <a:r>
              <a:rPr lang="en-US" sz="3600" dirty="0" smtClean="0"/>
              <a:t> Semi-Formal Emails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32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Etiquette  (Manners, Politeness)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6274" y="1968548"/>
            <a:ext cx="10753725" cy="4803188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Email Address – PLEASE </a:t>
            </a:r>
            <a:r>
              <a:rPr lang="en-US" sz="2800" dirty="0" err="1" smtClean="0"/>
              <a:t>PLEASE</a:t>
            </a:r>
            <a:r>
              <a:rPr lang="en-US" sz="2800" dirty="0" smtClean="0"/>
              <a:t> make it professional!  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qtpie23@gmail.com</a:t>
            </a:r>
            <a:r>
              <a:rPr lang="en-US" sz="2800" dirty="0" smtClean="0"/>
              <a:t>				</a:t>
            </a:r>
            <a:r>
              <a:rPr lang="en-US" sz="2800" dirty="0" smtClean="0">
                <a:hlinkClick r:id="rId3"/>
              </a:rPr>
              <a:t>gotthatcurvya**@hotmail.com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mainnig**18@gmail.com</a:t>
            </a:r>
            <a:r>
              <a:rPr lang="en-US" sz="2800" dirty="0" smtClean="0"/>
              <a:t>		</a:t>
            </a:r>
            <a:r>
              <a:rPr lang="en-US" sz="2800" dirty="0" smtClean="0">
                <a:hlinkClick r:id="rId5"/>
              </a:rPr>
              <a:t>cash$deonte@yahoo.com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hlinkClick r:id="rId6"/>
              </a:rPr>
              <a:t>Jane.Doe@gmail.com</a:t>
            </a:r>
            <a:r>
              <a:rPr lang="en-US" sz="2800" dirty="0" smtClean="0"/>
              <a:t>			</a:t>
            </a:r>
            <a:r>
              <a:rPr lang="en-US" sz="2800" dirty="0" smtClean="0">
                <a:hlinkClick r:id="rId7"/>
              </a:rPr>
              <a:t>ayeganegi@gmail.com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>
                <a:hlinkClick r:id="rId8"/>
              </a:rPr>
              <a:t>dsmith85@yahoo.com</a:t>
            </a:r>
            <a:r>
              <a:rPr lang="en-US" sz="2800" dirty="0" smtClean="0"/>
              <a:t>			</a:t>
            </a:r>
            <a:r>
              <a:rPr lang="en-US" sz="2800" dirty="0" smtClean="0">
                <a:hlinkClick r:id="rId9"/>
              </a:rPr>
              <a:t>amy.m@hotmail.com</a:t>
            </a:r>
            <a:r>
              <a:rPr lang="en-US" sz="28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8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919" y="2481252"/>
            <a:ext cx="2268747" cy="214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489" y="2740713"/>
            <a:ext cx="4921888" cy="3767328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3600" dirty="0" smtClean="0"/>
              <a:t> Subject</a:t>
            </a:r>
          </a:p>
          <a:p>
            <a:endParaRPr lang="en-US" sz="3600" dirty="0"/>
          </a:p>
          <a:p>
            <a:r>
              <a:rPr lang="en-US" sz="3500" dirty="0" smtClean="0"/>
              <a:t>Salutation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Purpose</a:t>
            </a:r>
          </a:p>
          <a:p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8770" y="2481252"/>
            <a:ext cx="3868528" cy="376732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Spelling</a:t>
            </a:r>
            <a:r>
              <a:rPr lang="en-US" sz="3200" dirty="0"/>
              <a:t>, Punctuation, and </a:t>
            </a:r>
            <a:r>
              <a:rPr lang="en-US" sz="3200" dirty="0" smtClean="0"/>
              <a:t>Capitalization</a:t>
            </a:r>
          </a:p>
          <a:p>
            <a:endParaRPr lang="en-US" sz="3200" dirty="0"/>
          </a:p>
          <a:p>
            <a:r>
              <a:rPr lang="en-US" sz="3200" dirty="0" smtClean="0"/>
              <a:t>Closing</a:t>
            </a:r>
          </a:p>
          <a:p>
            <a:endParaRPr lang="en-US" sz="3200" dirty="0"/>
          </a:p>
          <a:p>
            <a:r>
              <a:rPr lang="en-US" sz="3200" dirty="0" smtClean="0"/>
              <a:t>Magic </a:t>
            </a:r>
            <a:r>
              <a:rPr lang="en-US" sz="3200" dirty="0"/>
              <a:t>Words!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426" y="1811547"/>
            <a:ext cx="5185873" cy="3359390"/>
          </a:xfrm>
        </p:spPr>
        <p:txBody>
          <a:bodyPr/>
          <a:lstStyle/>
          <a:p>
            <a:r>
              <a:rPr lang="en-US" sz="3200" dirty="0" smtClean="0"/>
              <a:t>Who is your audience?</a:t>
            </a:r>
          </a:p>
          <a:p>
            <a:r>
              <a:rPr lang="en-US" sz="3200" dirty="0" smtClean="0"/>
              <a:t>What is the purpose?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Writing:</a:t>
            </a:r>
          </a:p>
          <a:p>
            <a:pPr marL="0" indent="0">
              <a:buNone/>
            </a:pPr>
            <a:r>
              <a:rPr lang="en-US" sz="3200" dirty="0"/>
              <a:t>1) Salutation</a:t>
            </a:r>
          </a:p>
          <a:p>
            <a:pPr marL="0" indent="0">
              <a:buNone/>
            </a:pPr>
            <a:r>
              <a:rPr lang="en-US" sz="3200" dirty="0"/>
              <a:t>2) Language</a:t>
            </a:r>
          </a:p>
          <a:p>
            <a:pPr marL="0" indent="0">
              <a:buNone/>
            </a:pPr>
            <a:r>
              <a:rPr lang="en-US" sz="3200" dirty="0"/>
              <a:t>3) Closing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426" y="1811547"/>
            <a:ext cx="5185873" cy="3359390"/>
          </a:xfrm>
        </p:spPr>
        <p:txBody>
          <a:bodyPr/>
          <a:lstStyle/>
          <a:p>
            <a:r>
              <a:rPr lang="en-US" sz="3200" dirty="0" smtClean="0"/>
              <a:t>Who is your audience?</a:t>
            </a:r>
          </a:p>
          <a:p>
            <a:r>
              <a:rPr lang="en-US" sz="3200" dirty="0" smtClean="0"/>
              <a:t>What is the purpose?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Writing:</a:t>
            </a:r>
          </a:p>
          <a:p>
            <a:pPr marL="0" indent="0">
              <a:buNone/>
            </a:pPr>
            <a:r>
              <a:rPr lang="en-US" sz="3200" dirty="0"/>
              <a:t>1) Salutation</a:t>
            </a:r>
          </a:p>
          <a:p>
            <a:pPr marL="0" indent="0">
              <a:buNone/>
            </a:pPr>
            <a:r>
              <a:rPr lang="en-US" sz="3200" dirty="0"/>
              <a:t>2) Language</a:t>
            </a:r>
          </a:p>
          <a:p>
            <a:pPr marL="0" indent="0">
              <a:buNone/>
            </a:pPr>
            <a:r>
              <a:rPr lang="en-US" sz="3200" dirty="0"/>
              <a:t>3) Closing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Semi-Formal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426" y="1811547"/>
            <a:ext cx="5185873" cy="3359390"/>
          </a:xfrm>
        </p:spPr>
        <p:txBody>
          <a:bodyPr/>
          <a:lstStyle/>
          <a:p>
            <a:r>
              <a:rPr lang="en-US" sz="3200" dirty="0" smtClean="0"/>
              <a:t>Who is your audience?</a:t>
            </a:r>
          </a:p>
          <a:p>
            <a:r>
              <a:rPr lang="en-US" sz="3200" dirty="0" smtClean="0"/>
              <a:t>What is the purpose?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Writing:</a:t>
            </a:r>
          </a:p>
          <a:p>
            <a:pPr marL="0" indent="0">
              <a:buNone/>
            </a:pPr>
            <a:r>
              <a:rPr lang="en-US" sz="3200" dirty="0"/>
              <a:t>1) Salutation</a:t>
            </a:r>
          </a:p>
          <a:p>
            <a:pPr marL="0" indent="0">
              <a:buNone/>
            </a:pPr>
            <a:r>
              <a:rPr lang="en-US" sz="3200" dirty="0"/>
              <a:t>2) Language</a:t>
            </a:r>
          </a:p>
          <a:p>
            <a:pPr marL="0" indent="0">
              <a:buNone/>
            </a:pPr>
            <a:r>
              <a:rPr lang="en-US" sz="3200" dirty="0"/>
              <a:t>3) Closing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Sort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Categorize each word in your bag based on two main categories:</a:t>
            </a:r>
          </a:p>
          <a:p>
            <a:pPr marL="0" indent="0">
              <a:buNone/>
            </a:pPr>
            <a:r>
              <a:rPr lang="en-US" sz="3600" dirty="0" smtClean="0"/>
              <a:t>Formal Emails and Informal Emails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0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Do’s and </a:t>
            </a:r>
            <a:r>
              <a:rPr lang="en-US" dirty="0" err="1" smtClean="0"/>
              <a:t>Don’t’s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55200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 the back of your four square, divide your paper into half – Do’s and </a:t>
            </a:r>
            <a:r>
              <a:rPr lang="en-US" sz="3200" dirty="0" err="1" smtClean="0"/>
              <a:t>Don’t’s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As we cover the four email examples and what is good and bad about each one, add notes to the two columns. 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95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165</TotalTime>
  <Words>322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Courier New</vt:lpstr>
      <vt:lpstr>Wingdings 2</vt:lpstr>
      <vt:lpstr>Quotable</vt:lpstr>
      <vt:lpstr>Journal</vt:lpstr>
      <vt:lpstr>Create a 4-Square Graphic Organizer</vt:lpstr>
      <vt:lpstr>Email Etiquette  (Manners, Politeness)</vt:lpstr>
      <vt:lpstr>Email Etiquette</vt:lpstr>
      <vt:lpstr>Formal Emails</vt:lpstr>
      <vt:lpstr>Informal Emails</vt:lpstr>
      <vt:lpstr>Semi-Formal Emails</vt:lpstr>
      <vt:lpstr>Word Sort Activity</vt:lpstr>
      <vt:lpstr>Practice: Do’s and Don’t’s</vt:lpstr>
      <vt:lpstr>Email Writing Practice</vt:lpstr>
      <vt:lpstr>Closing and Reminders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Etiquette  (Manners, Politeness)</dc:title>
  <dc:creator>Alexandra Yeganegi</dc:creator>
  <cp:lastModifiedBy>Alexandra Yeganegi</cp:lastModifiedBy>
  <cp:revision>9</cp:revision>
  <dcterms:created xsi:type="dcterms:W3CDTF">2015-12-03T16:35:03Z</dcterms:created>
  <dcterms:modified xsi:type="dcterms:W3CDTF">2016-01-08T14:19:39Z</dcterms:modified>
</cp:coreProperties>
</file>