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4" r:id="rId1"/>
  </p:sldMasterIdLst>
  <p:sldIdLst>
    <p:sldId id="269" r:id="rId2"/>
    <p:sldId id="270" r:id="rId3"/>
    <p:sldId id="256" r:id="rId4"/>
    <p:sldId id="257" r:id="rId5"/>
    <p:sldId id="260" r:id="rId6"/>
    <p:sldId id="263" r:id="rId7"/>
    <p:sldId id="264" r:id="rId8"/>
    <p:sldId id="271" r:id="rId9"/>
    <p:sldId id="272" r:id="rId10"/>
    <p:sldId id="273" r:id="rId11"/>
    <p:sldId id="274"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082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89559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364075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5586B75A-687E-405C-8A0B-8D00578BA2C3}" type="datetimeFigureOut">
              <a:rPr lang="en-US" smtClean="0"/>
              <a:pPr/>
              <a:t>8/7/2017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6740945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4540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36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9135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7110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8/7/2017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091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8/7/2017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716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8/7/2017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6196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8/7/2017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156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8/7/2017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9269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5586B75A-687E-405C-8A0B-8D00578BA2C3}" type="datetimeFigureOut">
              <a:rPr lang="en-US" smtClean="0"/>
              <a:pPr/>
              <a:t>8/7/2017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710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586B75A-687E-405C-8A0B-8D00578BA2C3}" type="datetimeFigureOut">
              <a:rPr lang="en-US" smtClean="0"/>
              <a:pPr/>
              <a:t>8/7/2017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3947790"/>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dsmith85@yahoo.com" TargetMode="External"/><Relationship Id="rId3" Type="http://schemas.openxmlformats.org/officeDocument/2006/relationships/hyperlink" Target="mailto:gotthatcurvya**@hotmail.com" TargetMode="External"/><Relationship Id="rId7" Type="http://schemas.openxmlformats.org/officeDocument/2006/relationships/hyperlink" Target="mailto:ayeganegi@gmail.com" TargetMode="External"/><Relationship Id="rId2" Type="http://schemas.openxmlformats.org/officeDocument/2006/relationships/hyperlink" Target="mailto:qtpie23@gmail.com" TargetMode="External"/><Relationship Id="rId1" Type="http://schemas.openxmlformats.org/officeDocument/2006/relationships/slideLayout" Target="../slideLayouts/slideLayout2.xml"/><Relationship Id="rId6" Type="http://schemas.openxmlformats.org/officeDocument/2006/relationships/hyperlink" Target="mailto:Jane.Doe@gmail.com" TargetMode="External"/><Relationship Id="rId5" Type="http://schemas.openxmlformats.org/officeDocument/2006/relationships/hyperlink" Target="mailto:cash$deonte@yahoo.com" TargetMode="External"/><Relationship Id="rId4" Type="http://schemas.openxmlformats.org/officeDocument/2006/relationships/hyperlink" Target="mailto:mainnig**18@gmail.com" TargetMode="External"/><Relationship Id="rId9" Type="http://schemas.openxmlformats.org/officeDocument/2006/relationships/hyperlink" Target="mailto:amy.m@hotmail.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 your Cultural Quilt!</a:t>
            </a:r>
            <a:endParaRPr lang="en-US" dirty="0"/>
          </a:p>
        </p:txBody>
      </p:sp>
      <p:sp>
        <p:nvSpPr>
          <p:cNvPr id="3" name="Content Placeholder 2"/>
          <p:cNvSpPr>
            <a:spLocks noGrp="1"/>
          </p:cNvSpPr>
          <p:nvPr>
            <p:ph idx="1"/>
          </p:nvPr>
        </p:nvSpPr>
        <p:spPr/>
        <p:txBody>
          <a:bodyPr>
            <a:noAutofit/>
          </a:bodyPr>
          <a:lstStyle/>
          <a:p>
            <a:r>
              <a:rPr lang="en-US" sz="3600" dirty="0" smtClean="0"/>
              <a:t>You have 30 minutes – when you go to lunch, they must be turned in. </a:t>
            </a:r>
          </a:p>
          <a:p>
            <a:r>
              <a:rPr lang="en-US" sz="3600" dirty="0" smtClean="0"/>
              <a:t>Don’t forget to turn in your rubric as well. </a:t>
            </a:r>
          </a:p>
          <a:p>
            <a:r>
              <a:rPr lang="en-US" sz="3600" dirty="0" smtClean="0"/>
              <a:t>Put your name on everything. </a:t>
            </a:r>
            <a:endParaRPr lang="en-US" sz="3600" dirty="0"/>
          </a:p>
        </p:txBody>
      </p:sp>
    </p:spTree>
    <p:extLst>
      <p:ext uri="{BB962C8B-B14F-4D97-AF65-F5344CB8AC3E}">
        <p14:creationId xmlns:p14="http://schemas.microsoft.com/office/powerpoint/2010/main" val="3367867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email? What’s a good </a:t>
            </a:r>
            <a:r>
              <a:rPr lang="en-US" dirty="0" smtClean="0"/>
              <a:t>salutation</a:t>
            </a:r>
            <a:r>
              <a:rPr lang="en-US" dirty="0"/>
              <a:t>? How would you close? </a:t>
            </a:r>
          </a:p>
        </p:txBody>
      </p:sp>
      <p:sp>
        <p:nvSpPr>
          <p:cNvPr id="3" name="Content Placeholder 2"/>
          <p:cNvSpPr>
            <a:spLocks noGrp="1"/>
          </p:cNvSpPr>
          <p:nvPr>
            <p:ph idx="1"/>
          </p:nvPr>
        </p:nvSpPr>
        <p:spPr/>
        <p:txBody>
          <a:bodyPr>
            <a:noAutofit/>
          </a:bodyPr>
          <a:lstStyle/>
          <a:p>
            <a:pPr marL="0" indent="0">
              <a:buNone/>
            </a:pPr>
            <a:r>
              <a:rPr lang="en-US" sz="4000" dirty="0"/>
              <a:t>You are emailing three other students in your </a:t>
            </a:r>
            <a:r>
              <a:rPr lang="en-US" sz="4000" dirty="0" smtClean="0"/>
              <a:t>government </a:t>
            </a:r>
            <a:r>
              <a:rPr lang="en-US" sz="4000" dirty="0"/>
              <a:t>class about the group project you’re doing together.  You want to let them know what work you have done so far, and ask them for some feedback on the writing you have done. </a:t>
            </a:r>
            <a:endParaRPr lang="en-US" sz="4000" dirty="0"/>
          </a:p>
        </p:txBody>
      </p:sp>
    </p:spTree>
    <p:extLst>
      <p:ext uri="{BB962C8B-B14F-4D97-AF65-F5344CB8AC3E}">
        <p14:creationId xmlns:p14="http://schemas.microsoft.com/office/powerpoint/2010/main" val="216771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type of email? What’s a good </a:t>
            </a:r>
            <a:r>
              <a:rPr lang="en-US" dirty="0" smtClean="0"/>
              <a:t>salutation</a:t>
            </a:r>
            <a:r>
              <a:rPr lang="en-US" dirty="0"/>
              <a:t>? How would you close? </a:t>
            </a:r>
          </a:p>
        </p:txBody>
      </p:sp>
      <p:sp>
        <p:nvSpPr>
          <p:cNvPr id="5" name="Content Placeholder 4"/>
          <p:cNvSpPr>
            <a:spLocks noGrp="1"/>
          </p:cNvSpPr>
          <p:nvPr>
            <p:ph idx="1"/>
          </p:nvPr>
        </p:nvSpPr>
        <p:spPr/>
        <p:txBody>
          <a:bodyPr>
            <a:normAutofit/>
          </a:bodyPr>
          <a:lstStyle/>
          <a:p>
            <a:pPr marL="0" indent="0">
              <a:buNone/>
            </a:pPr>
            <a:r>
              <a:rPr lang="en-US" sz="4800" dirty="0"/>
              <a:t>Your best friend had a REALLY bad day.  You want to check in on them and encourage them. </a:t>
            </a:r>
          </a:p>
        </p:txBody>
      </p:sp>
    </p:spTree>
    <p:extLst>
      <p:ext uri="{BB962C8B-B14F-4D97-AF65-F5344CB8AC3E}">
        <p14:creationId xmlns:p14="http://schemas.microsoft.com/office/powerpoint/2010/main" val="126082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email? What’s a good salutation? How would you close? </a:t>
            </a:r>
          </a:p>
        </p:txBody>
      </p:sp>
      <p:sp>
        <p:nvSpPr>
          <p:cNvPr id="3" name="Content Placeholder 2"/>
          <p:cNvSpPr>
            <a:spLocks noGrp="1"/>
          </p:cNvSpPr>
          <p:nvPr>
            <p:ph idx="1"/>
          </p:nvPr>
        </p:nvSpPr>
        <p:spPr/>
        <p:txBody>
          <a:bodyPr>
            <a:normAutofit/>
          </a:bodyPr>
          <a:lstStyle/>
          <a:p>
            <a:pPr marL="0" indent="0">
              <a:buNone/>
            </a:pPr>
            <a:r>
              <a:rPr lang="en-US" sz="4000" dirty="0"/>
              <a:t>Your neighbor gave you the name of someone who might be interested in hiring you for a summer job.  You want to introduce yourself and let them know that you are interested in working for them. </a:t>
            </a:r>
          </a:p>
        </p:txBody>
      </p:sp>
    </p:spTree>
    <p:extLst>
      <p:ext uri="{BB962C8B-B14F-4D97-AF65-F5344CB8AC3E}">
        <p14:creationId xmlns:p14="http://schemas.microsoft.com/office/powerpoint/2010/main" val="275075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and Writing Practice – </a:t>
            </a:r>
            <a:br>
              <a:rPr lang="en-US" dirty="0" smtClean="0"/>
            </a:br>
            <a:r>
              <a:rPr lang="en-US" dirty="0" smtClean="0"/>
              <a:t>Due by Friday at 2 pm</a:t>
            </a:r>
            <a:endParaRPr lang="en-US" dirty="0"/>
          </a:p>
        </p:txBody>
      </p:sp>
      <p:sp>
        <p:nvSpPr>
          <p:cNvPr id="3" name="Content Placeholder 2"/>
          <p:cNvSpPr>
            <a:spLocks noGrp="1"/>
          </p:cNvSpPr>
          <p:nvPr>
            <p:ph idx="1"/>
          </p:nvPr>
        </p:nvSpPr>
        <p:spPr/>
        <p:txBody>
          <a:bodyPr>
            <a:normAutofit/>
          </a:bodyPr>
          <a:lstStyle/>
          <a:p>
            <a:r>
              <a:rPr lang="en-US" sz="3600" dirty="0" smtClean="0"/>
              <a:t>COMPLETE SENTENCES ARE NOT NEGOTIABLE. </a:t>
            </a:r>
          </a:p>
          <a:p>
            <a:r>
              <a:rPr lang="en-US" sz="3600" dirty="0" smtClean="0"/>
              <a:t>Answer all parts and give plenty of details. </a:t>
            </a:r>
          </a:p>
          <a:p>
            <a:r>
              <a:rPr lang="en-US" sz="3600" dirty="0" smtClean="0"/>
              <a:t>Work on your commonly misused words.  </a:t>
            </a:r>
          </a:p>
          <a:p>
            <a:r>
              <a:rPr lang="en-US" sz="3600" dirty="0" smtClean="0"/>
              <a:t>Practice good email etiquette. </a:t>
            </a:r>
            <a:endParaRPr lang="en-US" sz="3600" dirty="0"/>
          </a:p>
        </p:txBody>
      </p:sp>
    </p:spTree>
    <p:extLst>
      <p:ext uri="{BB962C8B-B14F-4D97-AF65-F5344CB8AC3E}">
        <p14:creationId xmlns:p14="http://schemas.microsoft.com/office/powerpoint/2010/main" val="260825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Exercise </a:t>
            </a:r>
            <a:endParaRPr lang="en-US" dirty="0"/>
          </a:p>
        </p:txBody>
      </p:sp>
      <p:sp>
        <p:nvSpPr>
          <p:cNvPr id="3" name="Content Placeholder 2"/>
          <p:cNvSpPr>
            <a:spLocks noGrp="1"/>
          </p:cNvSpPr>
          <p:nvPr>
            <p:ph idx="1"/>
          </p:nvPr>
        </p:nvSpPr>
        <p:spPr/>
        <p:txBody>
          <a:bodyPr>
            <a:normAutofit/>
          </a:bodyPr>
          <a:lstStyle/>
          <a:p>
            <a:r>
              <a:rPr lang="en-US" sz="4000" dirty="0" smtClean="0"/>
              <a:t>Their/They’re/There</a:t>
            </a:r>
          </a:p>
          <a:p>
            <a:r>
              <a:rPr lang="en-US" sz="4000" dirty="0" smtClean="0"/>
              <a:t>Other commonly mixed up words</a:t>
            </a:r>
          </a:p>
          <a:p>
            <a:r>
              <a:rPr lang="en-US" sz="4000" dirty="0" smtClean="0"/>
              <a:t>Please begin working on the assignment you were given. </a:t>
            </a:r>
            <a:endParaRPr lang="en-US" sz="4000" dirty="0"/>
          </a:p>
        </p:txBody>
      </p:sp>
    </p:spTree>
    <p:extLst>
      <p:ext uri="{BB962C8B-B14F-4D97-AF65-F5344CB8AC3E}">
        <p14:creationId xmlns:p14="http://schemas.microsoft.com/office/powerpoint/2010/main" val="106203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Email Etiquette  (Manners, Politeness)</a:t>
            </a:r>
            <a:endParaRPr lang="en-US" dirty="0"/>
          </a:p>
        </p:txBody>
      </p:sp>
      <p:sp>
        <p:nvSpPr>
          <p:cNvPr id="5" name="Content Placeholder 4"/>
          <p:cNvSpPr>
            <a:spLocks noGrp="1"/>
          </p:cNvSpPr>
          <p:nvPr>
            <p:ph idx="1"/>
          </p:nvPr>
        </p:nvSpPr>
        <p:spPr>
          <a:xfrm>
            <a:off x="676274" y="1968548"/>
            <a:ext cx="10753725" cy="4803188"/>
          </a:xfrm>
        </p:spPr>
        <p:txBody>
          <a:bodyPr>
            <a:normAutofit/>
          </a:bodyPr>
          <a:lstStyle/>
          <a:p>
            <a:endParaRPr lang="en-US" sz="2800" dirty="0" smtClean="0"/>
          </a:p>
          <a:p>
            <a:pPr>
              <a:buFont typeface="Courier New" panose="02070309020205020404" pitchFamily="49" charset="0"/>
              <a:buChar char="o"/>
            </a:pPr>
            <a:r>
              <a:rPr lang="en-US" sz="2800" dirty="0"/>
              <a:t> </a:t>
            </a:r>
            <a:r>
              <a:rPr lang="en-US" sz="2800" dirty="0" smtClean="0"/>
              <a:t>Email Address – PLEASE </a:t>
            </a:r>
            <a:r>
              <a:rPr lang="en-US" sz="2800" dirty="0" err="1" smtClean="0"/>
              <a:t>PLEASE</a:t>
            </a:r>
            <a:r>
              <a:rPr lang="en-US" sz="2800" dirty="0" smtClean="0"/>
              <a:t> make it professional!  </a:t>
            </a:r>
          </a:p>
          <a:p>
            <a:pPr marL="0" indent="0">
              <a:buNone/>
            </a:pPr>
            <a:r>
              <a:rPr lang="en-US" sz="2800" dirty="0" smtClean="0">
                <a:hlinkClick r:id="rId2"/>
              </a:rPr>
              <a:t>qtpie23@gmail.com</a:t>
            </a:r>
            <a:r>
              <a:rPr lang="en-US" sz="2800" dirty="0" smtClean="0"/>
              <a:t>				</a:t>
            </a:r>
            <a:r>
              <a:rPr lang="en-US" sz="2800" dirty="0" smtClean="0">
                <a:hlinkClick r:id="rId3"/>
              </a:rPr>
              <a:t>gotthatcurvya**@hotmail.com</a:t>
            </a:r>
            <a:endParaRPr lang="en-US" sz="2800" dirty="0"/>
          </a:p>
          <a:p>
            <a:pPr marL="0" indent="0">
              <a:buNone/>
            </a:pPr>
            <a:r>
              <a:rPr lang="en-US" sz="2800" dirty="0" smtClean="0">
                <a:hlinkClick r:id="rId4"/>
              </a:rPr>
              <a:t>mainnig**18@gmail.com</a:t>
            </a:r>
            <a:r>
              <a:rPr lang="en-US" sz="2800" dirty="0" smtClean="0"/>
              <a:t>		</a:t>
            </a:r>
            <a:r>
              <a:rPr lang="en-US" sz="2800" dirty="0" smtClean="0">
                <a:hlinkClick r:id="rId5"/>
              </a:rPr>
              <a:t>cash$deonte@yahoo.com</a:t>
            </a:r>
            <a:endParaRPr lang="en-US" sz="2800" dirty="0" smtClean="0"/>
          </a:p>
          <a:p>
            <a:endParaRPr lang="en-US" sz="2800" dirty="0"/>
          </a:p>
          <a:p>
            <a:pPr marL="0" indent="0">
              <a:buNone/>
            </a:pPr>
            <a:r>
              <a:rPr lang="en-US" sz="2800" dirty="0" smtClean="0">
                <a:hlinkClick r:id="rId6"/>
              </a:rPr>
              <a:t>Jane.Doe@gmail.com</a:t>
            </a:r>
            <a:r>
              <a:rPr lang="en-US" sz="2800" dirty="0" smtClean="0"/>
              <a:t>			</a:t>
            </a:r>
            <a:r>
              <a:rPr lang="en-US" sz="2800" dirty="0" smtClean="0">
                <a:hlinkClick r:id="rId7"/>
              </a:rPr>
              <a:t>ayeganegi@gmail.com</a:t>
            </a:r>
            <a:r>
              <a:rPr lang="en-US" sz="2800" dirty="0" smtClean="0"/>
              <a:t> </a:t>
            </a:r>
          </a:p>
          <a:p>
            <a:pPr marL="0" indent="0">
              <a:buNone/>
            </a:pPr>
            <a:r>
              <a:rPr lang="en-US" sz="2800" dirty="0" smtClean="0">
                <a:hlinkClick r:id="rId8"/>
              </a:rPr>
              <a:t>dsmith85@yahoo.com</a:t>
            </a:r>
            <a:r>
              <a:rPr lang="en-US" sz="2800" dirty="0" smtClean="0"/>
              <a:t>			</a:t>
            </a:r>
            <a:r>
              <a:rPr lang="en-US" sz="2800" dirty="0" smtClean="0">
                <a:hlinkClick r:id="rId9"/>
              </a:rPr>
              <a:t>amy.m@hotmail.com</a:t>
            </a:r>
            <a:r>
              <a:rPr lang="en-US" sz="2800" dirty="0" smtClean="0"/>
              <a:t> </a:t>
            </a:r>
          </a:p>
          <a:p>
            <a:endParaRPr lang="en-US" dirty="0"/>
          </a:p>
          <a:p>
            <a:endParaRPr lang="en-US" dirty="0" smtClean="0"/>
          </a:p>
        </p:txBody>
      </p:sp>
    </p:spTree>
    <p:extLst>
      <p:ext uri="{BB962C8B-B14F-4D97-AF65-F5344CB8AC3E}">
        <p14:creationId xmlns:p14="http://schemas.microsoft.com/office/powerpoint/2010/main" val="175886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088919" y="2481252"/>
            <a:ext cx="2268747" cy="2143125"/>
          </a:xfrm>
          <a:prstGeom prst="rect">
            <a:avLst/>
          </a:prstGeom>
        </p:spPr>
      </p:pic>
      <p:sp>
        <p:nvSpPr>
          <p:cNvPr id="2" name="Title 1"/>
          <p:cNvSpPr>
            <a:spLocks noGrp="1"/>
          </p:cNvSpPr>
          <p:nvPr>
            <p:ph type="title"/>
          </p:nvPr>
        </p:nvSpPr>
        <p:spPr/>
        <p:txBody>
          <a:bodyPr/>
          <a:lstStyle/>
          <a:p>
            <a:r>
              <a:rPr lang="en-US" dirty="0" smtClean="0"/>
              <a:t>Email Etiquette</a:t>
            </a:r>
            <a:endParaRPr lang="en-US" dirty="0"/>
          </a:p>
        </p:txBody>
      </p:sp>
      <p:sp>
        <p:nvSpPr>
          <p:cNvPr id="3" name="Content Placeholder 2"/>
          <p:cNvSpPr>
            <a:spLocks noGrp="1"/>
          </p:cNvSpPr>
          <p:nvPr>
            <p:ph sz="half" idx="1"/>
          </p:nvPr>
        </p:nvSpPr>
        <p:spPr>
          <a:xfrm>
            <a:off x="426489" y="2740713"/>
            <a:ext cx="4921888" cy="3767328"/>
          </a:xfrm>
        </p:spPr>
        <p:txBody>
          <a:bodyPr numCol="2">
            <a:normAutofit fontScale="92500" lnSpcReduction="10000"/>
          </a:bodyPr>
          <a:lstStyle/>
          <a:p>
            <a:r>
              <a:rPr lang="en-US" sz="3600" dirty="0" smtClean="0"/>
              <a:t> Subject</a:t>
            </a:r>
          </a:p>
          <a:p>
            <a:endParaRPr lang="en-US" sz="3600" dirty="0"/>
          </a:p>
          <a:p>
            <a:r>
              <a:rPr lang="en-US" sz="3500" dirty="0" smtClean="0"/>
              <a:t>Salutation</a:t>
            </a:r>
          </a:p>
          <a:p>
            <a:pPr marL="0" indent="0">
              <a:buNone/>
            </a:pPr>
            <a:endParaRPr lang="en-US" sz="3600" dirty="0"/>
          </a:p>
          <a:p>
            <a:r>
              <a:rPr lang="en-US" sz="3600" dirty="0" smtClean="0"/>
              <a:t>Purpose</a:t>
            </a:r>
          </a:p>
          <a:p>
            <a:endParaRPr lang="en-US" sz="3600" dirty="0"/>
          </a:p>
        </p:txBody>
      </p:sp>
      <p:sp>
        <p:nvSpPr>
          <p:cNvPr id="4" name="Content Placeholder 3"/>
          <p:cNvSpPr>
            <a:spLocks noGrp="1"/>
          </p:cNvSpPr>
          <p:nvPr>
            <p:ph sz="half" idx="2"/>
          </p:nvPr>
        </p:nvSpPr>
        <p:spPr>
          <a:xfrm>
            <a:off x="6978770" y="2481252"/>
            <a:ext cx="3868528" cy="3767328"/>
          </a:xfrm>
        </p:spPr>
        <p:txBody>
          <a:bodyPr>
            <a:normAutofit fontScale="92500" lnSpcReduction="10000"/>
          </a:bodyPr>
          <a:lstStyle/>
          <a:p>
            <a:r>
              <a:rPr lang="en-US" sz="3200" dirty="0" smtClean="0"/>
              <a:t>Spelling</a:t>
            </a:r>
            <a:r>
              <a:rPr lang="en-US" sz="3200" dirty="0"/>
              <a:t>, Punctuation, and </a:t>
            </a:r>
            <a:r>
              <a:rPr lang="en-US" sz="3200" dirty="0" smtClean="0"/>
              <a:t>Capitalization</a:t>
            </a:r>
          </a:p>
          <a:p>
            <a:endParaRPr lang="en-US" sz="3200" dirty="0"/>
          </a:p>
          <a:p>
            <a:r>
              <a:rPr lang="en-US" sz="3200" dirty="0" smtClean="0"/>
              <a:t>Closing</a:t>
            </a:r>
          </a:p>
          <a:p>
            <a:endParaRPr lang="en-US" sz="3200" dirty="0"/>
          </a:p>
          <a:p>
            <a:r>
              <a:rPr lang="en-US" sz="3200" dirty="0" smtClean="0"/>
              <a:t>Magic </a:t>
            </a:r>
            <a:r>
              <a:rPr lang="en-US" sz="3200" dirty="0"/>
              <a:t>Words! </a:t>
            </a:r>
          </a:p>
          <a:p>
            <a:endParaRPr lang="en-US" dirty="0"/>
          </a:p>
        </p:txBody>
      </p:sp>
    </p:spTree>
    <p:extLst>
      <p:ext uri="{BB962C8B-B14F-4D97-AF65-F5344CB8AC3E}">
        <p14:creationId xmlns:p14="http://schemas.microsoft.com/office/powerpoint/2010/main" val="394238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Emails</a:t>
            </a:r>
            <a:endParaRPr lang="en-US" dirty="0"/>
          </a:p>
        </p:txBody>
      </p:sp>
      <p:sp>
        <p:nvSpPr>
          <p:cNvPr id="3" name="Content Placeholder 2"/>
          <p:cNvSpPr>
            <a:spLocks noGrp="1"/>
          </p:cNvSpPr>
          <p:nvPr>
            <p:ph sz="half" idx="2"/>
          </p:nvPr>
        </p:nvSpPr>
        <p:spPr>
          <a:xfrm>
            <a:off x="306729" y="2353974"/>
            <a:ext cx="5502944" cy="4074535"/>
          </a:xfrm>
        </p:spPr>
        <p:txBody>
          <a:bodyPr>
            <a:normAutofit fontScale="77500" lnSpcReduction="20000"/>
          </a:bodyPr>
          <a:lstStyle/>
          <a:p>
            <a:r>
              <a:rPr lang="en-US" sz="3200" dirty="0" smtClean="0"/>
              <a:t> Audience: Bosses. Teachers/Professors. </a:t>
            </a:r>
            <a:r>
              <a:rPr lang="en-US" sz="3200" dirty="0" smtClean="0"/>
              <a:t>Elders. Strangers. </a:t>
            </a:r>
          </a:p>
          <a:p>
            <a:r>
              <a:rPr lang="en-US" sz="3200" dirty="0"/>
              <a:t> </a:t>
            </a:r>
            <a:r>
              <a:rPr lang="en-US" sz="3200" dirty="0" smtClean="0"/>
              <a:t>Purpose: Work/School/Business Related </a:t>
            </a:r>
          </a:p>
          <a:p>
            <a:r>
              <a:rPr lang="en-US" sz="3200" dirty="0" smtClean="0"/>
              <a:t> </a:t>
            </a:r>
            <a:r>
              <a:rPr lang="en-US" sz="3200" dirty="0" smtClean="0"/>
              <a:t>Language: Formal and polite 	</a:t>
            </a:r>
          </a:p>
          <a:p>
            <a:pPr lvl="1"/>
            <a:r>
              <a:rPr lang="en-US" sz="3000" dirty="0" smtClean="0"/>
              <a:t>Avoid…</a:t>
            </a:r>
          </a:p>
          <a:p>
            <a:pPr lvl="2"/>
            <a:r>
              <a:rPr lang="en-US" sz="2600" dirty="0" smtClean="0"/>
              <a:t>Slang </a:t>
            </a:r>
          </a:p>
          <a:p>
            <a:pPr lvl="2"/>
            <a:r>
              <a:rPr lang="en-US" sz="2600" dirty="0" smtClean="0"/>
              <a:t>Contractions</a:t>
            </a:r>
            <a:endParaRPr lang="en-US" sz="2600" dirty="0"/>
          </a:p>
          <a:p>
            <a:pPr lvl="2"/>
            <a:endParaRPr lang="en-US" sz="2800" dirty="0"/>
          </a:p>
          <a:p>
            <a:pPr marL="914400" lvl="2" indent="0">
              <a:buNone/>
            </a:pPr>
            <a:endParaRPr lang="en-US" sz="2800" dirty="0" smtClean="0"/>
          </a:p>
          <a:p>
            <a:endParaRPr lang="en-US" dirty="0" smtClean="0"/>
          </a:p>
        </p:txBody>
      </p:sp>
      <p:sp>
        <p:nvSpPr>
          <p:cNvPr id="7" name="Content Placeholder 6"/>
          <p:cNvSpPr>
            <a:spLocks noGrp="1"/>
          </p:cNvSpPr>
          <p:nvPr>
            <p:ph sz="quarter" idx="4"/>
          </p:nvPr>
        </p:nvSpPr>
        <p:spPr>
          <a:xfrm>
            <a:off x="6279779" y="2353974"/>
            <a:ext cx="5625894" cy="4000644"/>
          </a:xfrm>
        </p:spPr>
        <p:txBody>
          <a:bodyPr>
            <a:normAutofit fontScale="85000" lnSpcReduction="10000"/>
          </a:bodyPr>
          <a:lstStyle/>
          <a:p>
            <a:pPr lvl="1"/>
            <a:r>
              <a:rPr lang="en-US" sz="3000" dirty="0"/>
              <a:t> Greetings such as…</a:t>
            </a:r>
          </a:p>
          <a:p>
            <a:pPr lvl="2"/>
            <a:r>
              <a:rPr lang="en-US" sz="2800" dirty="0"/>
              <a:t> Dear sir…</a:t>
            </a:r>
          </a:p>
          <a:p>
            <a:pPr lvl="2"/>
            <a:r>
              <a:rPr lang="en-US" sz="2800" dirty="0"/>
              <a:t> To whom it may concern… </a:t>
            </a:r>
          </a:p>
          <a:p>
            <a:pPr lvl="2"/>
            <a:r>
              <a:rPr lang="en-US" sz="2800" dirty="0"/>
              <a:t> Good afternoon… </a:t>
            </a:r>
          </a:p>
          <a:p>
            <a:pPr lvl="1"/>
            <a:r>
              <a:rPr lang="en-US" sz="3000" dirty="0"/>
              <a:t> Closings such as…</a:t>
            </a:r>
          </a:p>
          <a:p>
            <a:pPr lvl="2"/>
            <a:r>
              <a:rPr lang="en-US" sz="2800" dirty="0"/>
              <a:t> Sincerely… </a:t>
            </a:r>
          </a:p>
          <a:p>
            <a:pPr lvl="2"/>
            <a:r>
              <a:rPr lang="en-US" sz="2800" dirty="0"/>
              <a:t> Best wishes… </a:t>
            </a:r>
          </a:p>
          <a:p>
            <a:pPr lvl="2"/>
            <a:r>
              <a:rPr lang="en-US" sz="2800" dirty="0"/>
              <a:t>Respectfully… </a:t>
            </a:r>
          </a:p>
          <a:p>
            <a:endParaRPr lang="en-US" dirty="0"/>
          </a:p>
        </p:txBody>
      </p:sp>
    </p:spTree>
    <p:extLst>
      <p:ext uri="{BB962C8B-B14F-4D97-AF65-F5344CB8AC3E}">
        <p14:creationId xmlns:p14="http://schemas.microsoft.com/office/powerpoint/2010/main" val="2360943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Emails</a:t>
            </a:r>
            <a:endParaRPr lang="en-US" dirty="0"/>
          </a:p>
        </p:txBody>
      </p:sp>
      <p:sp>
        <p:nvSpPr>
          <p:cNvPr id="5" name="Content Placeholder 2"/>
          <p:cNvSpPr>
            <a:spLocks noGrp="1"/>
          </p:cNvSpPr>
          <p:nvPr>
            <p:ph sz="half" idx="1"/>
          </p:nvPr>
        </p:nvSpPr>
        <p:spPr>
          <a:xfrm>
            <a:off x="649143" y="2670320"/>
            <a:ext cx="5186363" cy="3359150"/>
          </a:xfrm>
        </p:spPr>
        <p:txBody>
          <a:bodyPr>
            <a:normAutofit fontScale="70000" lnSpcReduction="20000"/>
          </a:bodyPr>
          <a:lstStyle/>
          <a:p>
            <a:r>
              <a:rPr lang="en-US" sz="3200" dirty="0" smtClean="0"/>
              <a:t> Audience:  Friends. Close family members. Peers of same age. </a:t>
            </a:r>
            <a:endParaRPr lang="en-US" sz="3200" dirty="0" smtClean="0"/>
          </a:p>
          <a:p>
            <a:r>
              <a:rPr lang="en-US" sz="3200" dirty="0"/>
              <a:t> </a:t>
            </a:r>
            <a:r>
              <a:rPr lang="en-US" sz="3200" dirty="0" smtClean="0"/>
              <a:t>Purpose: Conversation. Checking in. Questions. </a:t>
            </a:r>
          </a:p>
          <a:p>
            <a:r>
              <a:rPr lang="en-US" sz="3200" dirty="0" smtClean="0"/>
              <a:t> </a:t>
            </a:r>
            <a:r>
              <a:rPr lang="en-US" sz="3200" dirty="0" smtClean="0"/>
              <a:t>Language: Informal and casual. </a:t>
            </a:r>
          </a:p>
          <a:p>
            <a:pPr lvl="1"/>
            <a:r>
              <a:rPr lang="en-US" sz="2400" dirty="0" smtClean="0"/>
              <a:t>You might use slang. </a:t>
            </a:r>
          </a:p>
          <a:p>
            <a:pPr lvl="1"/>
            <a:r>
              <a:rPr lang="en-US" sz="2400" dirty="0" smtClean="0"/>
              <a:t>You might use contractions. </a:t>
            </a:r>
          </a:p>
          <a:p>
            <a:pPr lvl="1"/>
            <a:r>
              <a:rPr lang="en-US" sz="2400" dirty="0" smtClean="0"/>
              <a:t>You might be more familiar. </a:t>
            </a:r>
            <a:endParaRPr lang="en-US" sz="2400" dirty="0"/>
          </a:p>
          <a:p>
            <a:pPr lvl="2"/>
            <a:endParaRPr lang="en-US" sz="2800" dirty="0"/>
          </a:p>
          <a:p>
            <a:pPr marL="914400" lvl="2" indent="0">
              <a:buNone/>
            </a:pPr>
            <a:endParaRPr lang="en-US" sz="2800" dirty="0" smtClean="0"/>
          </a:p>
          <a:p>
            <a:endParaRPr lang="en-US" dirty="0" smtClean="0"/>
          </a:p>
        </p:txBody>
      </p:sp>
      <p:sp>
        <p:nvSpPr>
          <p:cNvPr id="6" name="Content Placeholder 6"/>
          <p:cNvSpPr>
            <a:spLocks noGrp="1"/>
          </p:cNvSpPr>
          <p:nvPr>
            <p:ph sz="half" idx="2"/>
          </p:nvPr>
        </p:nvSpPr>
        <p:spPr>
          <a:xfrm>
            <a:off x="6187415" y="2259232"/>
            <a:ext cx="5194583" cy="3638764"/>
          </a:xfrm>
        </p:spPr>
        <p:txBody>
          <a:bodyPr>
            <a:normAutofit fontScale="70000" lnSpcReduction="20000"/>
          </a:bodyPr>
          <a:lstStyle/>
          <a:p>
            <a:pPr lvl="1"/>
            <a:r>
              <a:rPr lang="en-US" sz="3000" dirty="0"/>
              <a:t> Greetings such as…</a:t>
            </a:r>
          </a:p>
          <a:p>
            <a:pPr lvl="2"/>
            <a:r>
              <a:rPr lang="en-US" sz="2800" dirty="0"/>
              <a:t> </a:t>
            </a:r>
            <a:r>
              <a:rPr lang="en-US" sz="2800" dirty="0" smtClean="0"/>
              <a:t>Hi! </a:t>
            </a:r>
          </a:p>
          <a:p>
            <a:pPr lvl="2"/>
            <a:r>
              <a:rPr lang="en-US" sz="2800" dirty="0"/>
              <a:t> </a:t>
            </a:r>
            <a:r>
              <a:rPr lang="en-US" sz="2800" dirty="0" smtClean="0"/>
              <a:t>Hey… </a:t>
            </a:r>
          </a:p>
          <a:p>
            <a:pPr lvl="2"/>
            <a:r>
              <a:rPr lang="en-US" sz="2800" dirty="0"/>
              <a:t> </a:t>
            </a:r>
            <a:r>
              <a:rPr lang="en-US" sz="2800" dirty="0" smtClean="0"/>
              <a:t>What’s up… </a:t>
            </a:r>
            <a:endParaRPr lang="en-US" sz="2800" dirty="0"/>
          </a:p>
          <a:p>
            <a:pPr lvl="1"/>
            <a:r>
              <a:rPr lang="en-US" sz="3000" dirty="0"/>
              <a:t> Closings such as…</a:t>
            </a:r>
          </a:p>
          <a:p>
            <a:pPr lvl="2"/>
            <a:r>
              <a:rPr lang="en-US" sz="2800" dirty="0"/>
              <a:t> </a:t>
            </a:r>
            <a:r>
              <a:rPr lang="en-US" sz="2800" dirty="0" smtClean="0"/>
              <a:t>See you soon…</a:t>
            </a:r>
          </a:p>
          <a:p>
            <a:pPr lvl="2"/>
            <a:r>
              <a:rPr lang="en-US" sz="2800" dirty="0"/>
              <a:t> </a:t>
            </a:r>
            <a:r>
              <a:rPr lang="en-US" sz="2800" dirty="0" smtClean="0"/>
              <a:t>Thanks… </a:t>
            </a:r>
          </a:p>
          <a:p>
            <a:pPr lvl="2"/>
            <a:r>
              <a:rPr lang="en-US" sz="2800" dirty="0"/>
              <a:t> </a:t>
            </a:r>
            <a:r>
              <a:rPr lang="en-US" sz="2800" dirty="0" smtClean="0"/>
              <a:t>Love… </a:t>
            </a:r>
            <a:endParaRPr lang="en-US" sz="2800" dirty="0"/>
          </a:p>
          <a:p>
            <a:endParaRPr lang="en-US" dirty="0"/>
          </a:p>
        </p:txBody>
      </p:sp>
    </p:spTree>
    <p:extLst>
      <p:ext uri="{BB962C8B-B14F-4D97-AF65-F5344CB8AC3E}">
        <p14:creationId xmlns:p14="http://schemas.microsoft.com/office/powerpoint/2010/main" val="2406414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Semi-Formal Emails</a:t>
            </a:r>
            <a:endParaRPr lang="en-US" dirty="0"/>
          </a:p>
        </p:txBody>
      </p:sp>
      <p:sp>
        <p:nvSpPr>
          <p:cNvPr id="5" name="Content Placeholder 2"/>
          <p:cNvSpPr>
            <a:spLocks noGrp="1"/>
          </p:cNvSpPr>
          <p:nvPr>
            <p:ph sz="half" idx="1"/>
          </p:nvPr>
        </p:nvSpPr>
        <p:spPr>
          <a:xfrm>
            <a:off x="482889" y="3132138"/>
            <a:ext cx="5186363" cy="3359150"/>
          </a:xfrm>
        </p:spPr>
        <p:txBody>
          <a:bodyPr>
            <a:normAutofit fontScale="77500" lnSpcReduction="20000"/>
          </a:bodyPr>
          <a:lstStyle/>
          <a:p>
            <a:r>
              <a:rPr lang="en-US" sz="3200" dirty="0" smtClean="0"/>
              <a:t> Audience:  Older relatives. Teachers. Colleagues/co-workers. </a:t>
            </a:r>
            <a:endParaRPr lang="en-US" sz="3200" dirty="0" smtClean="0"/>
          </a:p>
          <a:p>
            <a:r>
              <a:rPr lang="en-US" sz="3200" dirty="0"/>
              <a:t> </a:t>
            </a:r>
            <a:r>
              <a:rPr lang="en-US" sz="3200" dirty="0" smtClean="0"/>
              <a:t>Purpose: Questions. </a:t>
            </a:r>
            <a:r>
              <a:rPr lang="en-US" sz="3200" dirty="0" smtClean="0"/>
              <a:t>Information. Conversation.</a:t>
            </a:r>
            <a:endParaRPr lang="en-US" sz="3200" dirty="0" smtClean="0"/>
          </a:p>
          <a:p>
            <a:r>
              <a:rPr lang="en-US" sz="3200" dirty="0" smtClean="0"/>
              <a:t> </a:t>
            </a:r>
            <a:r>
              <a:rPr lang="en-US" sz="3200" dirty="0" smtClean="0"/>
              <a:t>Language: Somewhere in the middle. </a:t>
            </a:r>
          </a:p>
          <a:p>
            <a:pPr lvl="1"/>
            <a:r>
              <a:rPr lang="en-US" sz="2200" dirty="0" smtClean="0"/>
              <a:t>You might use slang – not too much. </a:t>
            </a:r>
          </a:p>
          <a:p>
            <a:pPr lvl="1"/>
            <a:r>
              <a:rPr lang="en-US" sz="2200" dirty="0" smtClean="0"/>
              <a:t>Contractions are ok. </a:t>
            </a:r>
            <a:endParaRPr lang="en-US" sz="2200" dirty="0"/>
          </a:p>
          <a:p>
            <a:pPr lvl="2"/>
            <a:endParaRPr lang="en-US" sz="2800" dirty="0"/>
          </a:p>
          <a:p>
            <a:pPr marL="914400" lvl="2" indent="0">
              <a:buNone/>
            </a:pPr>
            <a:endParaRPr lang="en-US" sz="2800" dirty="0" smtClean="0"/>
          </a:p>
          <a:p>
            <a:endParaRPr lang="en-US" dirty="0" smtClean="0"/>
          </a:p>
        </p:txBody>
      </p:sp>
      <p:sp>
        <p:nvSpPr>
          <p:cNvPr id="6" name="Content Placeholder 6"/>
          <p:cNvSpPr>
            <a:spLocks noGrp="1"/>
          </p:cNvSpPr>
          <p:nvPr>
            <p:ph sz="half" idx="2"/>
          </p:nvPr>
        </p:nvSpPr>
        <p:spPr/>
        <p:txBody>
          <a:bodyPr>
            <a:normAutofit fontScale="77500" lnSpcReduction="20000"/>
          </a:bodyPr>
          <a:lstStyle/>
          <a:p>
            <a:pPr lvl="1"/>
            <a:r>
              <a:rPr lang="en-US" sz="3000" dirty="0" smtClean="0"/>
              <a:t> Greetings such as…</a:t>
            </a:r>
          </a:p>
          <a:p>
            <a:pPr lvl="2"/>
            <a:r>
              <a:rPr lang="en-US" sz="2800" dirty="0" smtClean="0"/>
              <a:t> Hello… </a:t>
            </a:r>
          </a:p>
          <a:p>
            <a:pPr lvl="2"/>
            <a:r>
              <a:rPr lang="en-US" sz="2800" dirty="0" smtClean="0"/>
              <a:t> Dear…  </a:t>
            </a:r>
          </a:p>
          <a:p>
            <a:pPr lvl="2"/>
            <a:r>
              <a:rPr lang="en-US" sz="2800" dirty="0" smtClean="0"/>
              <a:t> Hi… </a:t>
            </a:r>
          </a:p>
          <a:p>
            <a:pPr lvl="1"/>
            <a:r>
              <a:rPr lang="en-US" sz="3000" dirty="0" smtClean="0"/>
              <a:t> </a:t>
            </a:r>
            <a:r>
              <a:rPr lang="en-US" sz="3000" dirty="0"/>
              <a:t>Closings such as…</a:t>
            </a:r>
          </a:p>
          <a:p>
            <a:pPr lvl="2"/>
            <a:r>
              <a:rPr lang="en-US" sz="2800" dirty="0"/>
              <a:t> </a:t>
            </a:r>
            <a:r>
              <a:rPr lang="en-US" sz="2800" dirty="0" smtClean="0"/>
              <a:t>Thanks… </a:t>
            </a:r>
          </a:p>
          <a:p>
            <a:pPr lvl="2"/>
            <a:r>
              <a:rPr lang="en-US" sz="2800" dirty="0"/>
              <a:t> </a:t>
            </a:r>
            <a:r>
              <a:rPr lang="en-US" sz="2800" dirty="0" smtClean="0"/>
              <a:t>Talk to you soon… </a:t>
            </a:r>
          </a:p>
          <a:p>
            <a:pPr lvl="2"/>
            <a:r>
              <a:rPr lang="en-US" sz="2800" dirty="0"/>
              <a:t> </a:t>
            </a:r>
            <a:r>
              <a:rPr lang="en-US" sz="2800" dirty="0" smtClean="0"/>
              <a:t>Sincerely… </a:t>
            </a:r>
            <a:endParaRPr lang="en-US" dirty="0"/>
          </a:p>
        </p:txBody>
      </p:sp>
    </p:spTree>
    <p:extLst>
      <p:ext uri="{BB962C8B-B14F-4D97-AF65-F5344CB8AC3E}">
        <p14:creationId xmlns:p14="http://schemas.microsoft.com/office/powerpoint/2010/main" val="3814726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 of email? What’s a good salutation? How would you close? </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a:t>You need to ask your best friend’s mom if she found your wallet at her house. </a:t>
            </a:r>
          </a:p>
        </p:txBody>
      </p:sp>
    </p:spTree>
    <p:extLst>
      <p:ext uri="{BB962C8B-B14F-4D97-AF65-F5344CB8AC3E}">
        <p14:creationId xmlns:p14="http://schemas.microsoft.com/office/powerpoint/2010/main" val="166609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email? What’s a good </a:t>
            </a:r>
            <a:r>
              <a:rPr lang="en-US" dirty="0" smtClean="0"/>
              <a:t>salutation</a:t>
            </a:r>
            <a:r>
              <a:rPr lang="en-US" dirty="0"/>
              <a:t>? How would you close? </a:t>
            </a:r>
          </a:p>
        </p:txBody>
      </p:sp>
      <p:sp>
        <p:nvSpPr>
          <p:cNvPr id="3" name="Content Placeholder 2"/>
          <p:cNvSpPr>
            <a:spLocks noGrp="1"/>
          </p:cNvSpPr>
          <p:nvPr>
            <p:ph idx="1"/>
          </p:nvPr>
        </p:nvSpPr>
        <p:spPr/>
        <p:txBody>
          <a:bodyPr/>
          <a:lstStyle/>
          <a:p>
            <a:pPr marL="0" indent="0">
              <a:buNone/>
            </a:pPr>
            <a:r>
              <a:rPr lang="en-US" sz="4800" dirty="0"/>
              <a:t>You would like to set up a meeting with your English teacher so you can ask her some questions about an upcoming project. </a:t>
            </a:r>
          </a:p>
          <a:p>
            <a:pPr marL="0" indent="0">
              <a:buNone/>
            </a:pPr>
            <a:endParaRPr lang="en-US" dirty="0"/>
          </a:p>
        </p:txBody>
      </p:sp>
    </p:spTree>
    <p:extLst>
      <p:ext uri="{BB962C8B-B14F-4D97-AF65-F5344CB8AC3E}">
        <p14:creationId xmlns:p14="http://schemas.microsoft.com/office/powerpoint/2010/main" val="559454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224</TotalTime>
  <Words>552</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Courier New</vt:lpstr>
      <vt:lpstr>Wingdings 2</vt:lpstr>
      <vt:lpstr>Quotable</vt:lpstr>
      <vt:lpstr>Finish your Cultural Quilt!</vt:lpstr>
      <vt:lpstr>Grammar Exercise </vt:lpstr>
      <vt:lpstr>Email Etiquette  (Manners, Politeness)</vt:lpstr>
      <vt:lpstr>Email Etiquette</vt:lpstr>
      <vt:lpstr>Formal Emails</vt:lpstr>
      <vt:lpstr>Informal Emails</vt:lpstr>
      <vt:lpstr>Semi-Formal Emails</vt:lpstr>
      <vt:lpstr>What type of email? What’s a good salutation? How would you close? </vt:lpstr>
      <vt:lpstr>What type of email? What’s a good salutation? How would you close? </vt:lpstr>
      <vt:lpstr>What type of email? What’s a good salutation? How would you close? </vt:lpstr>
      <vt:lpstr>What type of email? What’s a good salutation? How would you close? </vt:lpstr>
      <vt:lpstr>What type of email? What’s a good salutation? How would you close? </vt:lpstr>
      <vt:lpstr>Email and Writing Practice –  Due by Friday at 2 pm</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Etiquette  (Manners, Politeness)</dc:title>
  <dc:creator>Alexandra Yeganegi</dc:creator>
  <cp:lastModifiedBy>Alexandra Yeganegi</cp:lastModifiedBy>
  <cp:revision>12</cp:revision>
  <dcterms:created xsi:type="dcterms:W3CDTF">2015-12-03T16:35:03Z</dcterms:created>
  <dcterms:modified xsi:type="dcterms:W3CDTF">2017-08-07T18:54:06Z</dcterms:modified>
</cp:coreProperties>
</file>