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77334" y="147910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Create three review questions for persuasive writing and/or rhetorical devices. 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8691266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block Survivors/Winners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Code 0148 </a:t>
            </a:r>
            <a:r>
              <a:rPr lang="en-US" sz="2400" dirty="0" smtClean="0">
                <a:sym typeface="Wingdings" panose="05000000000000000000" pitchFamily="2" charset="2"/>
              </a:rPr>
              <a:t> Cierra Smith</a:t>
            </a:r>
          </a:p>
          <a:p>
            <a:pPr marL="0" indent="0">
              <a:buNone/>
            </a:pPr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Code 0147  Tamia Scott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Code 0143  Caitlyn Rodriguez</a:t>
            </a:r>
          </a:p>
          <a:p>
            <a:endParaRPr lang="en-US" sz="2400" dirty="0">
              <a:sym typeface="Wingdings" panose="05000000000000000000" pitchFamily="2" charset="2"/>
            </a:endParaRPr>
          </a:p>
          <a:p>
            <a:r>
              <a:rPr lang="en-US" sz="2400" dirty="0" smtClean="0">
                <a:sym typeface="Wingdings" panose="05000000000000000000" pitchFamily="2" charset="2"/>
              </a:rPr>
              <a:t>Code 0152  Fatima Torres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3311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block Survivors/Winners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Code 2134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Eduardo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 smtClean="0"/>
              <a:t>Code 2139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Omar</a:t>
            </a:r>
          </a:p>
          <a:p>
            <a:endParaRPr lang="en-US" sz="2400" dirty="0"/>
          </a:p>
          <a:p>
            <a:r>
              <a:rPr lang="en-US" sz="2400" dirty="0" smtClean="0"/>
              <a:t>Code 2136 </a:t>
            </a:r>
            <a:r>
              <a:rPr lang="en-US" sz="2400" dirty="0" smtClean="0">
                <a:sym typeface="Wingdings" panose="05000000000000000000" pitchFamily="2" charset="2"/>
              </a:rPr>
              <a:t></a:t>
            </a:r>
            <a:r>
              <a:rPr lang="en-US" sz="2400" dirty="0" smtClean="0"/>
              <a:t> Caprice</a:t>
            </a:r>
          </a:p>
          <a:p>
            <a:endParaRPr lang="en-US" sz="2400" dirty="0"/>
          </a:p>
          <a:p>
            <a:r>
              <a:rPr lang="en-US" sz="2400" dirty="0" smtClean="0"/>
              <a:t>Code 2135 </a:t>
            </a:r>
            <a:r>
              <a:rPr lang="en-US" sz="2400" dirty="0" smtClean="0">
                <a:sym typeface="Wingdings" panose="05000000000000000000" pitchFamily="2" charset="2"/>
              </a:rPr>
              <a:t> </a:t>
            </a:r>
            <a:r>
              <a:rPr lang="en-US" sz="2400" dirty="0" err="1" smtClean="0">
                <a:sym typeface="Wingdings" panose="05000000000000000000" pitchFamily="2" charset="2"/>
              </a:rPr>
              <a:t>Keyarri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8903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block: Battle!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Code 4231 and Code 4214 </a:t>
            </a:r>
            <a:r>
              <a:rPr lang="en-US" sz="3200" dirty="0" smtClean="0">
                <a:sym typeface="Wingdings" panose="05000000000000000000" pitchFamily="2" charset="2"/>
              </a:rPr>
              <a:t>  You each have ONE MINUTE to use your best ethos, pathos, and logos and convince us that you should get the last remaining vaccine!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8032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r>
              <a:rPr lang="en-US" baseline="30000" dirty="0" smtClean="0"/>
              <a:t>th</a:t>
            </a:r>
            <a:r>
              <a:rPr lang="en-US" dirty="0" smtClean="0"/>
              <a:t> block Survivors/Winners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7719" y="1203057"/>
            <a:ext cx="8596668" cy="3880773"/>
          </a:xfrm>
        </p:spPr>
        <p:txBody>
          <a:bodyPr>
            <a:noAutofit/>
          </a:bodyPr>
          <a:lstStyle/>
          <a:p>
            <a:r>
              <a:rPr lang="en-US" sz="2800" dirty="0" smtClean="0"/>
              <a:t>Code 4203 </a:t>
            </a:r>
            <a:r>
              <a:rPr lang="en-US" sz="2800" dirty="0" smtClean="0">
                <a:sym typeface="Wingdings" panose="05000000000000000000" pitchFamily="2" charset="2"/>
              </a:rPr>
              <a:t> Steven</a:t>
            </a: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Code 4208  </a:t>
            </a:r>
            <a:r>
              <a:rPr lang="en-US" sz="2800" dirty="0" err="1" smtClean="0">
                <a:sym typeface="Wingdings" panose="05000000000000000000" pitchFamily="2" charset="2"/>
              </a:rPr>
              <a:t>Estefany</a:t>
            </a:r>
            <a:endParaRPr lang="en-US" sz="2800" dirty="0" smtClean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Code 4216  </a:t>
            </a:r>
            <a:r>
              <a:rPr lang="en-US" sz="2800" dirty="0" err="1" smtClean="0">
                <a:sym typeface="Wingdings" panose="05000000000000000000" pitchFamily="2" charset="2"/>
              </a:rPr>
              <a:t>Kamm</a:t>
            </a:r>
            <a:endParaRPr lang="en-US" sz="2800" dirty="0" smtClean="0">
              <a:sym typeface="Wingdings" panose="05000000000000000000" pitchFamily="2" charset="2"/>
            </a:endParaRPr>
          </a:p>
          <a:p>
            <a:endParaRPr lang="en-US" sz="2800" dirty="0">
              <a:sym typeface="Wingdings" panose="05000000000000000000" pitchFamily="2" charset="2"/>
            </a:endParaRPr>
          </a:p>
          <a:p>
            <a:r>
              <a:rPr lang="en-US" sz="2800" dirty="0" smtClean="0">
                <a:sym typeface="Wingdings" panose="05000000000000000000" pitchFamily="2" charset="2"/>
              </a:rPr>
              <a:t>Last spot….????</a:t>
            </a:r>
          </a:p>
          <a:p>
            <a:pPr marL="0" indent="0">
              <a:buNone/>
            </a:pPr>
            <a:r>
              <a:rPr lang="en-US" sz="2800" dirty="0" smtClean="0">
                <a:sym typeface="Wingdings" panose="05000000000000000000" pitchFamily="2" charset="2"/>
              </a:rPr>
              <a:t>Code 4214  McKenzie OR Code 4231  Kendra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201730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3 Common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70000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 smtClean="0"/>
              <a:t>Record your answers on </a:t>
            </a:r>
            <a:r>
              <a:rPr lang="en-US" sz="2400" dirty="0" smtClean="0"/>
              <a:t>notebook paper</a:t>
            </a:r>
            <a:r>
              <a:rPr lang="en-US" sz="2400" dirty="0" smtClean="0"/>
              <a:t>.  </a:t>
            </a:r>
            <a:r>
              <a:rPr lang="en-US" sz="2400" dirty="0" smtClean="0"/>
              <a:t>The test is a CLASS SET.  Do not write on it!  Do not take it! </a:t>
            </a:r>
          </a:p>
          <a:p>
            <a:r>
              <a:rPr lang="en-US" sz="2400" dirty="0" smtClean="0"/>
              <a:t>Do your writing on a separate piece of paper.  Make sure your name is on it.</a:t>
            </a:r>
          </a:p>
          <a:p>
            <a:r>
              <a:rPr lang="en-US" sz="2400" dirty="0" smtClean="0"/>
              <a:t>When you are finished, this is your Amnesty Time!  Work on whatever you need to work on, just use your time wisely. </a:t>
            </a:r>
            <a:endParaRPr lang="en-US" sz="2400" dirty="0"/>
          </a:p>
          <a:p>
            <a:r>
              <a:rPr lang="en-US" sz="2400" dirty="0" smtClean="0"/>
              <a:t>If you are missing any assignments from this unit, do them today. </a:t>
            </a:r>
          </a:p>
        </p:txBody>
      </p:sp>
    </p:spTree>
    <p:extLst>
      <p:ext uri="{BB962C8B-B14F-4D97-AF65-F5344CB8AC3E}">
        <p14:creationId xmlns:p14="http://schemas.microsoft.com/office/powerpoint/2010/main" val="28939898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</TotalTime>
  <Words>206</Words>
  <Application>Microsoft Office PowerPoint</Application>
  <PresentationFormat>Widescreen</PresentationFormat>
  <Paragraphs>34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Warm-Up</vt:lpstr>
      <vt:lpstr>1st block Survivors/Winners</vt:lpstr>
      <vt:lpstr>2nd block Survivors/Winners</vt:lpstr>
      <vt:lpstr>4th block: Battle!</vt:lpstr>
      <vt:lpstr>4th block Survivors/Winners</vt:lpstr>
      <vt:lpstr>Unit 3 Common Assessment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Alexandra Yeganegi</dc:creator>
  <cp:lastModifiedBy>Alexandra Yeganegi</cp:lastModifiedBy>
  <cp:revision>3</cp:revision>
  <dcterms:created xsi:type="dcterms:W3CDTF">2016-03-10T19:33:33Z</dcterms:created>
  <dcterms:modified xsi:type="dcterms:W3CDTF">2016-03-11T12:56:28Z</dcterms:modified>
</cp:coreProperties>
</file>