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809B30-D0F5-4E43-A683-91DFE955C280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C661368-CE8E-4E7B-AE85-F019F91D5B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GIZ-zUvotM" TargetMode="External"/><Relationship Id="rId2" Type="http://schemas.openxmlformats.org/officeDocument/2006/relationships/hyperlink" Target="https://www.youtube.com/watch?v=314KpEm88L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t1hJjlCnY0" TargetMode="External"/><Relationship Id="rId4" Type="http://schemas.openxmlformats.org/officeDocument/2006/relationships/hyperlink" Target="https://www.youtube.com/watch?v=jgt_mAq0eE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worksheet: “Everyone Has a Culture – Everyone is Different”  </a:t>
            </a:r>
          </a:p>
          <a:p>
            <a:endParaRPr lang="en-US" dirty="0" smtClean="0"/>
          </a:p>
          <a:p>
            <a:r>
              <a:rPr lang="en-US" dirty="0" smtClean="0"/>
              <a:t>When you’re done, sit quietly.  </a:t>
            </a:r>
          </a:p>
          <a:p>
            <a:endParaRPr lang="en-US" dirty="0"/>
          </a:p>
          <a:p>
            <a:r>
              <a:rPr lang="en-US" dirty="0" smtClean="0"/>
              <a:t>Put your essay on the corner of your desk.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5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www.youtube.com/watch?v=314KpEm88LU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www.youtube.com/watch?v=ZGIZ-zUvotM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www.youtube.com/watch?v=jgt_mAq0eEM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www.youtube.com/watch?v=1t1hJjlCnY0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RITUAL AMONG THE NACIREMA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we’re reading an informational text about a culture called the “</a:t>
            </a:r>
            <a:r>
              <a:rPr lang="en-US" dirty="0" err="1" smtClean="0"/>
              <a:t>Nacirema</a:t>
            </a:r>
            <a:r>
              <a:rPr lang="en-US" dirty="0" smtClean="0"/>
              <a:t>.”  </a:t>
            </a:r>
          </a:p>
          <a:p>
            <a:endParaRPr lang="en-US" dirty="0"/>
          </a:p>
          <a:p>
            <a:r>
              <a:rPr lang="en-US" dirty="0" smtClean="0"/>
              <a:t>Follow the directions on your handout for annotation and answering the questions.  </a:t>
            </a:r>
          </a:p>
          <a:p>
            <a:endParaRPr lang="en-US" dirty="0"/>
          </a:p>
          <a:p>
            <a:r>
              <a:rPr lang="en-US" dirty="0" smtClean="0"/>
              <a:t>If at ANY TIME you figure out who the </a:t>
            </a:r>
            <a:r>
              <a:rPr lang="en-US" dirty="0" err="1" smtClean="0"/>
              <a:t>Nacirema</a:t>
            </a:r>
            <a:r>
              <a:rPr lang="en-US" dirty="0" smtClean="0"/>
              <a:t> are, DO NOT BLURT IT OUT!!!!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reading reflection questions.  </a:t>
            </a:r>
          </a:p>
          <a:p>
            <a:r>
              <a:rPr lang="en-US" dirty="0" smtClean="0"/>
              <a:t>You </a:t>
            </a:r>
            <a:r>
              <a:rPr lang="en-US" smtClean="0"/>
              <a:t>may work with a partner or alone.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243</TotalTime>
  <Words>113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Warm-Up</vt:lpstr>
      <vt:lpstr>CULTURAL DIFFERENCES</vt:lpstr>
      <vt:lpstr>BODY RITUAL AMONG THE NACIREMA</vt:lpstr>
      <vt:lpstr>READING REFLECTION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5</cp:revision>
  <dcterms:created xsi:type="dcterms:W3CDTF">2014-01-16T17:38:11Z</dcterms:created>
  <dcterms:modified xsi:type="dcterms:W3CDTF">2014-01-16T21:41:59Z</dcterms:modified>
</cp:coreProperties>
</file>