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53AE6E">
                    <a:lumMod val="50000"/>
                  </a:srgbClr>
                </a:solidFill>
              </a:rPr>
              <a:pPr/>
              <a:t>1/19/2017</a:t>
            </a:fld>
            <a:endParaRPr lang="en-US" dirty="0">
              <a:solidFill>
                <a:srgbClr val="53AE6E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53AE6E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53AE6E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3AE6E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68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5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3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7F0DF"/>
                </a:solidFill>
              </a:rPr>
              <a:pPr/>
              <a:t>1/19/2017</a:t>
            </a:fld>
            <a:endParaRPr lang="en-US" dirty="0">
              <a:solidFill>
                <a:srgbClr val="F7F0D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7F0D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7F0DF"/>
                </a:solidFill>
              </a:rPr>
              <a:pPr/>
              <a:t>‹#›</a:t>
            </a:fld>
            <a:endParaRPr lang="en-US" dirty="0">
              <a:solidFill>
                <a:srgbClr val="F7F0DF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6078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587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92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9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0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19705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7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1/19/2017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30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Complete the survey handout “How do you rate yourself as a writer?”  Read each statement carefully and check off the appropriate column.  Be TRUTHFUL – this is how we are going to set some writing goals for you.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880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your paper over and write “my writing goals”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Choose 3-5 tasks for which you checked one of the first four columns. Choose tasks you REALLY want to work on.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For each one that you choose, write an explanation as to why you chose it.  If you said “Maybe,” “Sometimes,” or “When Reminded,”  write down what you think it is/what you know about it/what you need help with.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16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2997"/>
            <a:ext cx="10178322" cy="5729549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“Where I’m From” : Thursday, January 19 </a:t>
            </a:r>
          </a:p>
          <a:p>
            <a:r>
              <a:rPr lang="en-US" sz="3200" dirty="0" smtClean="0"/>
              <a:t>Childhood Narrative Brainstorming: Friday, January 20 </a:t>
            </a:r>
          </a:p>
          <a:p>
            <a:r>
              <a:rPr lang="en-US" sz="3200" dirty="0" smtClean="0"/>
              <a:t>Name piece: Monday, January 23</a:t>
            </a:r>
          </a:p>
          <a:p>
            <a:r>
              <a:rPr lang="en-US" sz="3200" dirty="0" smtClean="0"/>
              <a:t>Personal Credo/This I Believe: Tuesday, January 24</a:t>
            </a:r>
          </a:p>
          <a:p>
            <a:r>
              <a:rPr lang="en-US" sz="3200" dirty="0" smtClean="0"/>
              <a:t>Drafting Time:  Wednesday – Friday, January 25-27</a:t>
            </a:r>
          </a:p>
          <a:p>
            <a:r>
              <a:rPr lang="en-US" sz="3200" dirty="0" smtClean="0"/>
              <a:t>Peer Review:  Monday, January 30 </a:t>
            </a:r>
          </a:p>
          <a:p>
            <a:r>
              <a:rPr lang="en-US" sz="3200" dirty="0" smtClean="0"/>
              <a:t>Typing Final Drafts (Lab 303) Day:  Tuesday, January 31</a:t>
            </a:r>
          </a:p>
          <a:p>
            <a:r>
              <a:rPr lang="en-US" sz="3200" dirty="0" smtClean="0"/>
              <a:t>Website (Media Center):  Wednesday – Friday, February 1-3 </a:t>
            </a:r>
          </a:p>
          <a:p>
            <a:r>
              <a:rPr lang="en-US" sz="3200" dirty="0" smtClean="0"/>
              <a:t>Due:  </a:t>
            </a:r>
            <a:r>
              <a:rPr lang="en-US" sz="3200" dirty="0"/>
              <a:t>Friday, February 3, by 11:59 pm (electronic submission)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0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5009"/>
            <a:ext cx="10178322" cy="5293216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“Where I’m From: Monday, January 23</a:t>
            </a:r>
          </a:p>
          <a:p>
            <a:r>
              <a:rPr lang="en-US" sz="3200" dirty="0" smtClean="0"/>
              <a:t>Name piece: Tuesday, January 24</a:t>
            </a:r>
          </a:p>
          <a:p>
            <a:r>
              <a:rPr lang="en-US" sz="3200" dirty="0" smtClean="0"/>
              <a:t>Positive Childhood Memory:  Wednesday, January 25</a:t>
            </a:r>
          </a:p>
          <a:p>
            <a:r>
              <a:rPr lang="en-US" sz="3200" dirty="0" smtClean="0"/>
              <a:t>Negative Childhood Memory: Thursday, January 26</a:t>
            </a:r>
          </a:p>
          <a:p>
            <a:r>
              <a:rPr lang="en-US" sz="3200" dirty="0" smtClean="0"/>
              <a:t>Personal Credo/This I Believe: Friday, January 27 </a:t>
            </a:r>
          </a:p>
          <a:p>
            <a:r>
              <a:rPr lang="en-US" sz="3200" dirty="0" smtClean="0"/>
              <a:t>Final Drafts typed in MLA format: Wednesday, February 1</a:t>
            </a:r>
          </a:p>
          <a:p>
            <a:r>
              <a:rPr lang="en-US" sz="3200" dirty="0" smtClean="0"/>
              <a:t>Website completed, checked, published, and turned in: Friday, February 3 by 3:30 pm </a:t>
            </a:r>
          </a:p>
        </p:txBody>
      </p:sp>
    </p:spTree>
    <p:extLst>
      <p:ext uri="{BB962C8B-B14F-4D97-AF65-F5344CB8AC3E}">
        <p14:creationId xmlns:p14="http://schemas.microsoft.com/office/powerpoint/2010/main" val="165390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narratives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84857"/>
            <a:ext cx="10178322" cy="5415566"/>
          </a:xfrm>
        </p:spPr>
        <p:txBody>
          <a:bodyPr>
            <a:noAutofit/>
          </a:bodyPr>
          <a:lstStyle/>
          <a:p>
            <a:r>
              <a:rPr lang="en-US" sz="2400" dirty="0" smtClean="0"/>
              <a:t>Fill out the concept maps on both sides. </a:t>
            </a:r>
          </a:p>
          <a:p>
            <a:r>
              <a:rPr lang="en-US" sz="2400" dirty="0" smtClean="0"/>
              <a:t>Choose one “positive” and one “negative” topic. </a:t>
            </a:r>
          </a:p>
          <a:p>
            <a:r>
              <a:rPr lang="en-US" sz="2400" dirty="0" smtClean="0"/>
              <a:t>Start drafting at least one piece today. 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 smtClean="0"/>
              <a:t>NARRATIVE REQUIREMENTS: </a:t>
            </a:r>
          </a:p>
          <a:p>
            <a:r>
              <a:rPr lang="en-US" sz="2400" dirty="0" smtClean="0"/>
              <a:t>Minimum length is one page </a:t>
            </a:r>
          </a:p>
          <a:p>
            <a:r>
              <a:rPr lang="en-US" sz="2400" dirty="0" smtClean="0"/>
              <a:t>Sensory details</a:t>
            </a:r>
          </a:p>
          <a:p>
            <a:r>
              <a:rPr lang="en-US" sz="2400" dirty="0" smtClean="0"/>
              <a:t>Figurative Language</a:t>
            </a:r>
          </a:p>
          <a:p>
            <a:r>
              <a:rPr lang="en-US" sz="2400" dirty="0" smtClean="0"/>
              <a:t>Hook (we will work on this on Monday) </a:t>
            </a:r>
          </a:p>
          <a:p>
            <a:r>
              <a:rPr lang="en-US" sz="2400" dirty="0" smtClean="0"/>
              <a:t>Includes some type of reflection/lesson learned/thought about why it’s important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4906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Warm-Up</vt:lpstr>
      <vt:lpstr>Turn your paper over and write “my writing goals” </vt:lpstr>
      <vt:lpstr>Unit 1 project Timeline </vt:lpstr>
      <vt:lpstr>Recommended Deadlines</vt:lpstr>
      <vt:lpstr>Childhood narratives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2017-01-19T21:13:47Z</dcterms:created>
  <dcterms:modified xsi:type="dcterms:W3CDTF">2017-01-19T21:13:58Z</dcterms:modified>
</cp:coreProperties>
</file>