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126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3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30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10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830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9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1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2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2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055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709478-F9A5-491D-A9C2-275F1A8EEF05}" type="datetimeFigureOut">
              <a:rPr lang="en-US" smtClean="0"/>
              <a:t>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CC522F6-E8F1-4BE2-BB2C-BC893541855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47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4128" y="2286000"/>
            <a:ext cx="4754562" cy="402336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Imagine you’re stranded on a deserted island.  Write about your experience, using sensory details, concrete details, and figurative language.  Remember to </a:t>
            </a:r>
            <a:r>
              <a:rPr lang="en-US" sz="3600" u="sng" dirty="0" smtClean="0"/>
              <a:t>show</a:t>
            </a:r>
            <a:r>
              <a:rPr lang="en-US" sz="3600" dirty="0" smtClean="0"/>
              <a:t> not just </a:t>
            </a:r>
            <a:r>
              <a:rPr lang="en-US" sz="3600" u="sng" dirty="0" smtClean="0"/>
              <a:t>tell</a:t>
            </a:r>
            <a:r>
              <a:rPr lang="en-US" sz="3600" dirty="0" smtClean="0"/>
              <a:t>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6221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736"/>
            <a:ext cx="12191999" cy="691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14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920"/>
            <a:ext cx="12192000" cy="686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8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55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“Hairs” by Sandra </a:t>
            </a:r>
            <a:r>
              <a:rPr lang="en-US" dirty="0" err="1" smtClean="0"/>
              <a:t>cisneros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1) Read </a:t>
            </a:r>
            <a:r>
              <a:rPr lang="en-US" dirty="0" smtClean="0"/>
              <a:t>once. </a:t>
            </a:r>
          </a:p>
          <a:p>
            <a:r>
              <a:rPr lang="en-US" dirty="0" smtClean="0"/>
              <a:t>2) Read a second time.  Make notes.  </a:t>
            </a:r>
          </a:p>
          <a:p>
            <a:r>
              <a:rPr lang="en-US" dirty="0" smtClean="0"/>
              <a:t>3) Locate figurative language.  </a:t>
            </a:r>
            <a:endParaRPr lang="en-US" dirty="0" smtClean="0"/>
          </a:p>
          <a:p>
            <a:r>
              <a:rPr lang="en-US" dirty="0" smtClean="0"/>
              <a:t>4) Answer the questions and consider the writing and author’s decisions. </a:t>
            </a:r>
          </a:p>
          <a:p>
            <a:r>
              <a:rPr lang="en-US" dirty="0" smtClean="0"/>
              <a:t>5) Model your writing after Cisneros’ by writing a vignette about your and your family’s “hairs.” </a:t>
            </a:r>
          </a:p>
          <a:p>
            <a:r>
              <a:rPr lang="en-US" dirty="0" smtClean="0"/>
              <a:t>6) Turn in your completed paper. </a:t>
            </a:r>
          </a:p>
          <a:p>
            <a:r>
              <a:rPr lang="en-US" dirty="0" smtClean="0"/>
              <a:t>7) Have a good weekend! 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368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</TotalTime>
  <Words>108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Tw Cen MT</vt:lpstr>
      <vt:lpstr>Tw Cen MT Condensed</vt:lpstr>
      <vt:lpstr>Wingdings</vt:lpstr>
      <vt:lpstr>Wingdings 3</vt:lpstr>
      <vt:lpstr>Integral</vt:lpstr>
      <vt:lpstr>Journal </vt:lpstr>
      <vt:lpstr>PowerPoint Presentation</vt:lpstr>
      <vt:lpstr>PowerPoint Presentation</vt:lpstr>
      <vt:lpstr>PowerPoint Presentation</vt:lpstr>
      <vt:lpstr>“Hairs” by Sandra cisneros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</dc:title>
  <dc:creator>Alexandra Yeganegi</dc:creator>
  <cp:lastModifiedBy>Alexandra Yeganegi</cp:lastModifiedBy>
  <cp:revision>5</cp:revision>
  <dcterms:created xsi:type="dcterms:W3CDTF">2015-08-12T19:37:49Z</dcterms:created>
  <dcterms:modified xsi:type="dcterms:W3CDTF">2016-01-21T21:06:52Z</dcterms:modified>
</cp:coreProperties>
</file>