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- 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71600" y="1690777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Answer BOTH questions in a well-developed paragraph.  Use examples from your life, the news, history, or other stories to explain and support.  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AutoNum type="arabicParenR"/>
            </a:pPr>
            <a:r>
              <a:rPr lang="en-US" sz="2800" dirty="0" smtClean="0"/>
              <a:t>Do you believe you need to know about the past in order to be wise? 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How do you think knowing the past can be valuable in shaping the future?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60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Giver” and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Starting next week, we will be working on MEMOIR writing. 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do you think a MEMOIR is about?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81484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</TotalTime>
  <Words>88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Warm-Up - Journal</vt:lpstr>
      <vt:lpstr>“The Giver” and Memories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- Journal</dc:title>
  <dc:creator>Alexandra Yeganegi</dc:creator>
  <cp:lastModifiedBy>Alexandra Yeganegi</cp:lastModifiedBy>
  <cp:revision>1</cp:revision>
  <dcterms:created xsi:type="dcterms:W3CDTF">2016-01-29T12:56:27Z</dcterms:created>
  <dcterms:modified xsi:type="dcterms:W3CDTF">2016-01-29T13:00:02Z</dcterms:modified>
</cp:coreProperties>
</file>