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BAC0-F328-4B15-83E1-38DF6EF95EA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DE9EF-5743-4D34-9120-4AA0DF1877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BAC0-F328-4B15-83E1-38DF6EF95EA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DE9EF-5743-4D34-9120-4AA0DF187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BAC0-F328-4B15-83E1-38DF6EF95EA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DE9EF-5743-4D34-9120-4AA0DF187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BAC0-F328-4B15-83E1-38DF6EF95EA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DE9EF-5743-4D34-9120-4AA0DF187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BAC0-F328-4B15-83E1-38DF6EF95EA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DE9EF-5743-4D34-9120-4AA0DF1877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BAC0-F328-4B15-83E1-38DF6EF95EA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DE9EF-5743-4D34-9120-4AA0DF187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BAC0-F328-4B15-83E1-38DF6EF95EA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DE9EF-5743-4D34-9120-4AA0DF187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BAC0-F328-4B15-83E1-38DF6EF95EA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DE9EF-5743-4D34-9120-4AA0DF187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BAC0-F328-4B15-83E1-38DF6EF95EA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DE9EF-5743-4D34-9120-4AA0DF187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BAC0-F328-4B15-83E1-38DF6EF95EA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DE9EF-5743-4D34-9120-4AA0DF18777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3C0BAC0-F328-4B15-83E1-38DF6EF95EA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D3DE9EF-5743-4D34-9120-4AA0DF1877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3C0BAC0-F328-4B15-83E1-38DF6EF95EA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3DE9EF-5743-4D34-9120-4AA0DF1877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- Boggle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know how to play Boggle? </a:t>
            </a:r>
          </a:p>
          <a:p>
            <a:endParaRPr lang="en-US" dirty="0"/>
          </a:p>
          <a:p>
            <a:r>
              <a:rPr lang="en-US" dirty="0" smtClean="0"/>
              <a:t>Using only the letters you have received, create as many words as you can think of!</a:t>
            </a:r>
          </a:p>
          <a:p>
            <a:endParaRPr lang="en-US" dirty="0"/>
          </a:p>
          <a:p>
            <a:r>
              <a:rPr lang="en-US" dirty="0" smtClean="0"/>
              <a:t>The catch: The words must be related to World Literature! </a:t>
            </a:r>
          </a:p>
          <a:p>
            <a:endParaRPr lang="en-US" dirty="0"/>
          </a:p>
          <a:p>
            <a:r>
              <a:rPr lang="en-US" dirty="0" smtClean="0"/>
              <a:t>You have 7 minutes. Good luck!</a:t>
            </a:r>
          </a:p>
        </p:txBody>
      </p:sp>
    </p:spTree>
    <p:extLst>
      <p:ext uri="{BB962C8B-B14F-4D97-AF65-F5344CB8AC3E}">
        <p14:creationId xmlns:p14="http://schemas.microsoft.com/office/powerpoint/2010/main" val="204347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a Peer Feedback Form for each PSA.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7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You’re Turning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your group:</a:t>
            </a:r>
          </a:p>
          <a:p>
            <a:pPr lvl="1"/>
            <a:r>
              <a:rPr lang="en-US" dirty="0" smtClean="0"/>
              <a:t>Yellow Job Sheet</a:t>
            </a:r>
          </a:p>
          <a:p>
            <a:pPr lvl="1"/>
            <a:r>
              <a:rPr lang="en-US" dirty="0" smtClean="0"/>
              <a:t>Pink Planning &amp; Collaboration Sheet</a:t>
            </a:r>
          </a:p>
          <a:p>
            <a:pPr lvl="1"/>
            <a:r>
              <a:rPr lang="en-US" dirty="0" smtClean="0"/>
              <a:t>White Explanations Sheet</a:t>
            </a:r>
          </a:p>
          <a:p>
            <a:pPr lvl="1"/>
            <a:r>
              <a:rPr lang="en-US" dirty="0" smtClean="0"/>
              <a:t>White Group Progress Report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For each individual: </a:t>
            </a:r>
            <a:endParaRPr lang="en-US" dirty="0"/>
          </a:p>
          <a:p>
            <a:pPr lvl="1"/>
            <a:r>
              <a:rPr lang="en-US" dirty="0" smtClean="0"/>
              <a:t>Complete the evaluation form for yourself AND for each group member.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8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335" y="152400"/>
            <a:ext cx="8229600" cy="1251062"/>
          </a:xfrm>
        </p:spPr>
        <p:txBody>
          <a:bodyPr/>
          <a:lstStyle/>
          <a:p>
            <a:r>
              <a:rPr lang="en-US" dirty="0" smtClean="0"/>
              <a:t>Stereotype Bumper Sticker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6002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773936"/>
            <a:ext cx="5334000" cy="4623816"/>
          </a:xfrm>
        </p:spPr>
        <p:txBody>
          <a:bodyPr/>
          <a:lstStyle/>
          <a:p>
            <a:r>
              <a:rPr lang="en-US" dirty="0" smtClean="0"/>
              <a:t>What is a stereotype that people might have about you? Because of your…	</a:t>
            </a:r>
          </a:p>
          <a:p>
            <a:pPr lvl="1"/>
            <a:r>
              <a:rPr lang="en-US" dirty="0" smtClean="0"/>
              <a:t>Appearance</a:t>
            </a:r>
          </a:p>
          <a:p>
            <a:pPr lvl="1"/>
            <a:r>
              <a:rPr lang="en-US" dirty="0" smtClean="0"/>
              <a:t>Race or Ethnicity</a:t>
            </a:r>
          </a:p>
          <a:p>
            <a:pPr lvl="1"/>
            <a:r>
              <a:rPr lang="en-US" dirty="0" smtClean="0"/>
              <a:t>Interests or Hobbies</a:t>
            </a:r>
          </a:p>
          <a:p>
            <a:pPr lvl="1"/>
            <a:r>
              <a:rPr lang="en-US" dirty="0" smtClean="0"/>
              <a:t>Beliefs</a:t>
            </a:r>
          </a:p>
          <a:p>
            <a:pPr lvl="1"/>
            <a:r>
              <a:rPr lang="en-US" dirty="0" smtClean="0"/>
              <a:t>Attitudes about Life</a:t>
            </a:r>
          </a:p>
          <a:p>
            <a:pPr lvl="1"/>
            <a:r>
              <a:rPr lang="en-US" dirty="0" smtClean="0"/>
              <a:t>Family or Friends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27622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62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Stereotype Bumper Sticker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“bumper sticker” that takes that stereotype away. 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118872" indent="0">
              <a:buNone/>
            </a:pPr>
            <a:r>
              <a:rPr lang="en-US" dirty="0" smtClean="0"/>
              <a:t>Just because I’m from Iran doesn’t mean I am a terrorist. 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*Make it POWERFUL!</a:t>
            </a:r>
          </a:p>
          <a:p>
            <a:pPr marL="118872" indent="0">
              <a:buNone/>
            </a:pPr>
            <a:r>
              <a:rPr lang="en-US" dirty="0" smtClean="0"/>
              <a:t>*Make it LOOK GOOD!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96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346</TotalTime>
  <Words>157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Warm-Up - Boggle</vt:lpstr>
      <vt:lpstr>PSA Time</vt:lpstr>
      <vt:lpstr>What You’re Turning In </vt:lpstr>
      <vt:lpstr>Stereotype Bumper Sticker</vt:lpstr>
      <vt:lpstr>Stereotype Bumper Sticker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5</cp:revision>
  <dcterms:created xsi:type="dcterms:W3CDTF">2014-10-09T20:14:00Z</dcterms:created>
  <dcterms:modified xsi:type="dcterms:W3CDTF">2014-10-10T02:06:23Z</dcterms:modified>
</cp:coreProperties>
</file>