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DC28F8-FF0F-483A-8F57-DCE9B2FB25FC}"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9F5B6-40F4-4EE0-AD7A-8D95F46178C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015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DC28F8-FF0F-483A-8F57-DCE9B2FB25FC}"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9F5B6-40F4-4EE0-AD7A-8D95F46178CE}" type="slidenum">
              <a:rPr lang="en-US" smtClean="0"/>
              <a:t>‹#›</a:t>
            </a:fld>
            <a:endParaRPr lang="en-US"/>
          </a:p>
        </p:txBody>
      </p:sp>
    </p:spTree>
    <p:extLst>
      <p:ext uri="{BB962C8B-B14F-4D97-AF65-F5344CB8AC3E}">
        <p14:creationId xmlns:p14="http://schemas.microsoft.com/office/powerpoint/2010/main" val="11852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DC28F8-FF0F-483A-8F57-DCE9B2FB25FC}"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9F5B6-40F4-4EE0-AD7A-8D95F46178CE}" type="slidenum">
              <a:rPr lang="en-US" smtClean="0"/>
              <a:t>‹#›</a:t>
            </a:fld>
            <a:endParaRPr lang="en-US"/>
          </a:p>
        </p:txBody>
      </p:sp>
    </p:spTree>
    <p:extLst>
      <p:ext uri="{BB962C8B-B14F-4D97-AF65-F5344CB8AC3E}">
        <p14:creationId xmlns:p14="http://schemas.microsoft.com/office/powerpoint/2010/main" val="425404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DC28F8-FF0F-483A-8F57-DCE9B2FB25FC}"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9F5B6-40F4-4EE0-AD7A-8D95F46178CE}" type="slidenum">
              <a:rPr lang="en-US" smtClean="0"/>
              <a:t>‹#›</a:t>
            </a:fld>
            <a:endParaRPr lang="en-US"/>
          </a:p>
        </p:txBody>
      </p:sp>
    </p:spTree>
    <p:extLst>
      <p:ext uri="{BB962C8B-B14F-4D97-AF65-F5344CB8AC3E}">
        <p14:creationId xmlns:p14="http://schemas.microsoft.com/office/powerpoint/2010/main" val="2958432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DC28F8-FF0F-483A-8F57-DCE9B2FB25FC}"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9F5B6-40F4-4EE0-AD7A-8D95F46178C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422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DC28F8-FF0F-483A-8F57-DCE9B2FB25FC}"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9F5B6-40F4-4EE0-AD7A-8D95F46178CE}" type="slidenum">
              <a:rPr lang="en-US" smtClean="0"/>
              <a:t>‹#›</a:t>
            </a:fld>
            <a:endParaRPr lang="en-US"/>
          </a:p>
        </p:txBody>
      </p:sp>
    </p:spTree>
    <p:extLst>
      <p:ext uri="{BB962C8B-B14F-4D97-AF65-F5344CB8AC3E}">
        <p14:creationId xmlns:p14="http://schemas.microsoft.com/office/powerpoint/2010/main" val="1021210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DC28F8-FF0F-483A-8F57-DCE9B2FB25FC}" type="datetimeFigureOut">
              <a:rPr lang="en-US" smtClean="0"/>
              <a:t>10/1/2015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89F5B6-40F4-4EE0-AD7A-8D95F46178CE}" type="slidenum">
              <a:rPr lang="en-US" smtClean="0"/>
              <a:t>‹#›</a:t>
            </a:fld>
            <a:endParaRPr lang="en-US"/>
          </a:p>
        </p:txBody>
      </p:sp>
    </p:spTree>
    <p:extLst>
      <p:ext uri="{BB962C8B-B14F-4D97-AF65-F5344CB8AC3E}">
        <p14:creationId xmlns:p14="http://schemas.microsoft.com/office/powerpoint/2010/main" val="166357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DC28F8-FF0F-483A-8F57-DCE9B2FB25FC}" type="datetimeFigureOut">
              <a:rPr lang="en-US" smtClean="0"/>
              <a:t>10/1/2015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89F5B6-40F4-4EE0-AD7A-8D95F46178CE}" type="slidenum">
              <a:rPr lang="en-US" smtClean="0"/>
              <a:t>‹#›</a:t>
            </a:fld>
            <a:endParaRPr lang="en-US"/>
          </a:p>
        </p:txBody>
      </p:sp>
    </p:spTree>
    <p:extLst>
      <p:ext uri="{BB962C8B-B14F-4D97-AF65-F5344CB8AC3E}">
        <p14:creationId xmlns:p14="http://schemas.microsoft.com/office/powerpoint/2010/main" val="163761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7DC28F8-FF0F-483A-8F57-DCE9B2FB25FC}" type="datetimeFigureOut">
              <a:rPr lang="en-US" smtClean="0"/>
              <a:t>10/1/2015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189F5B6-40F4-4EE0-AD7A-8D95F46178CE}" type="slidenum">
              <a:rPr lang="en-US" smtClean="0"/>
              <a:t>‹#›</a:t>
            </a:fld>
            <a:endParaRPr lang="en-US"/>
          </a:p>
        </p:txBody>
      </p:sp>
    </p:spTree>
    <p:extLst>
      <p:ext uri="{BB962C8B-B14F-4D97-AF65-F5344CB8AC3E}">
        <p14:creationId xmlns:p14="http://schemas.microsoft.com/office/powerpoint/2010/main" val="269806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7DC28F8-FF0F-483A-8F57-DCE9B2FB25FC}" type="datetimeFigureOut">
              <a:rPr lang="en-US" smtClean="0"/>
              <a:t>10/1/2015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189F5B6-40F4-4EE0-AD7A-8D95F46178CE}" type="slidenum">
              <a:rPr lang="en-US" smtClean="0"/>
              <a:t>‹#›</a:t>
            </a:fld>
            <a:endParaRPr lang="en-US"/>
          </a:p>
        </p:txBody>
      </p:sp>
    </p:spTree>
    <p:extLst>
      <p:ext uri="{BB962C8B-B14F-4D97-AF65-F5344CB8AC3E}">
        <p14:creationId xmlns:p14="http://schemas.microsoft.com/office/powerpoint/2010/main" val="117562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C28F8-FF0F-483A-8F57-DCE9B2FB25FC}"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9F5B6-40F4-4EE0-AD7A-8D95F46178CE}" type="slidenum">
              <a:rPr lang="en-US" smtClean="0"/>
              <a:t>‹#›</a:t>
            </a:fld>
            <a:endParaRPr lang="en-US"/>
          </a:p>
        </p:txBody>
      </p:sp>
    </p:spTree>
    <p:extLst>
      <p:ext uri="{BB962C8B-B14F-4D97-AF65-F5344CB8AC3E}">
        <p14:creationId xmlns:p14="http://schemas.microsoft.com/office/powerpoint/2010/main" val="2134332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7DC28F8-FF0F-483A-8F57-DCE9B2FB25FC}" type="datetimeFigureOut">
              <a:rPr lang="en-US" smtClean="0"/>
              <a:t>10/1/2015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189F5B6-40F4-4EE0-AD7A-8D95F46178C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61709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Warm-Up</a:t>
            </a:r>
            <a:endParaRPr lang="en-US" dirty="0"/>
          </a:p>
        </p:txBody>
      </p:sp>
      <p:sp>
        <p:nvSpPr>
          <p:cNvPr id="5" name="Content Placeholder 4"/>
          <p:cNvSpPr>
            <a:spLocks noGrp="1"/>
          </p:cNvSpPr>
          <p:nvPr>
            <p:ph idx="1"/>
          </p:nvPr>
        </p:nvSpPr>
        <p:spPr/>
        <p:txBody>
          <a:bodyPr>
            <a:normAutofit/>
          </a:bodyPr>
          <a:lstStyle/>
          <a:p>
            <a:r>
              <a:rPr lang="en-US" sz="3600" dirty="0" smtClean="0"/>
              <a:t>Please get into your groups immediately!  You have 15 minutes to rehearse your skit, finish your details, or whatever else you need to do.  Presentations will start as soon as that time is up. </a:t>
            </a:r>
            <a:endParaRPr lang="en-US" sz="3600" dirty="0"/>
          </a:p>
        </p:txBody>
      </p:sp>
    </p:spTree>
    <p:extLst>
      <p:ext uri="{BB962C8B-B14F-4D97-AF65-F5344CB8AC3E}">
        <p14:creationId xmlns:p14="http://schemas.microsoft.com/office/powerpoint/2010/main" val="2595463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Pitch Your Product</a:t>
            </a:r>
            <a:endParaRPr lang="en-US" dirty="0"/>
          </a:p>
        </p:txBody>
      </p:sp>
      <p:sp>
        <p:nvSpPr>
          <p:cNvPr id="3" name="Content Placeholder 2"/>
          <p:cNvSpPr>
            <a:spLocks noGrp="1"/>
          </p:cNvSpPr>
          <p:nvPr>
            <p:ph idx="1"/>
          </p:nvPr>
        </p:nvSpPr>
        <p:spPr/>
        <p:txBody>
          <a:bodyPr>
            <a:normAutofit/>
          </a:bodyPr>
          <a:lstStyle/>
          <a:p>
            <a:r>
              <a:rPr lang="en-US" sz="3600" dirty="0" smtClean="0"/>
              <a:t>You must fill out a presentation analysis for each group.  They are a grade! </a:t>
            </a:r>
            <a:endParaRPr lang="en-US" sz="3600" dirty="0"/>
          </a:p>
          <a:p>
            <a:endParaRPr lang="en-US" sz="3600" dirty="0" smtClean="0"/>
          </a:p>
          <a:p>
            <a:r>
              <a:rPr lang="en-US" sz="3600" dirty="0" smtClean="0"/>
              <a:t>Groups: Use good presentation skills!</a:t>
            </a:r>
            <a:endParaRPr lang="en-US" sz="3600" dirty="0"/>
          </a:p>
        </p:txBody>
      </p:sp>
    </p:spTree>
    <p:extLst>
      <p:ext uri="{BB962C8B-B14F-4D97-AF65-F5344CB8AC3E}">
        <p14:creationId xmlns:p14="http://schemas.microsoft.com/office/powerpoint/2010/main" val="2836690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a:t>
            </a:r>
            <a:endParaRPr lang="en-US" dirty="0"/>
          </a:p>
        </p:txBody>
      </p:sp>
      <p:sp>
        <p:nvSpPr>
          <p:cNvPr id="3" name="Content Placeholder 2"/>
          <p:cNvSpPr>
            <a:spLocks noGrp="1"/>
          </p:cNvSpPr>
          <p:nvPr>
            <p:ph idx="1"/>
          </p:nvPr>
        </p:nvSpPr>
        <p:spPr/>
        <p:txBody>
          <a:bodyPr>
            <a:normAutofit/>
          </a:bodyPr>
          <a:lstStyle/>
          <a:p>
            <a:r>
              <a:rPr lang="en-US" sz="3200" dirty="0" smtClean="0"/>
              <a:t>Choose your top three groups based on their powers of persuasion – not just the product or popularity.  </a:t>
            </a:r>
            <a:endParaRPr lang="en-US" sz="3200" dirty="0"/>
          </a:p>
        </p:txBody>
      </p:sp>
    </p:spTree>
    <p:extLst>
      <p:ext uri="{BB962C8B-B14F-4D97-AF65-F5344CB8AC3E}">
        <p14:creationId xmlns:p14="http://schemas.microsoft.com/office/powerpoint/2010/main" val="4176533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and Group Grade</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On a piece of paper, please grade yourself and all members of your group. Give specific details for each score. </a:t>
            </a:r>
          </a:p>
          <a:p>
            <a:endParaRPr lang="en-US" sz="2800" dirty="0" smtClean="0"/>
          </a:p>
          <a:p>
            <a:r>
              <a:rPr lang="en-US" dirty="0" smtClean="0"/>
              <a:t>5- The most valuable member of this group, contributed many great ideas, did more than a fair share of the work, and acted as a leader. </a:t>
            </a:r>
            <a:endParaRPr lang="en-US" dirty="0"/>
          </a:p>
          <a:p>
            <a:pPr marL="0" indent="0">
              <a:buNone/>
            </a:pPr>
            <a:r>
              <a:rPr lang="en-US" dirty="0"/>
              <a:t> </a:t>
            </a:r>
            <a:r>
              <a:rPr lang="en-US" dirty="0" smtClean="0"/>
              <a:t>4- A very valuable member of this group, contributed many ideas, did a fair share of the work. </a:t>
            </a:r>
            <a:endParaRPr lang="en-US" dirty="0"/>
          </a:p>
          <a:p>
            <a:pPr marL="0" indent="0">
              <a:buNone/>
            </a:pPr>
            <a:r>
              <a:rPr lang="en-US" dirty="0"/>
              <a:t> </a:t>
            </a:r>
            <a:r>
              <a:rPr lang="en-US" dirty="0" smtClean="0"/>
              <a:t>3 -  Most of the time a good member of the group, contributed some ideas, did a reasonable amount of work. </a:t>
            </a:r>
            <a:endParaRPr lang="en-US" dirty="0"/>
          </a:p>
          <a:p>
            <a:pPr marL="0" indent="0">
              <a:buNone/>
            </a:pPr>
            <a:r>
              <a:rPr lang="en-US" dirty="0" smtClean="0"/>
              <a:t>2 – At times a good member of the group, contributed a few ideas, did a small amount of work. </a:t>
            </a:r>
            <a:endParaRPr lang="en-US" dirty="0"/>
          </a:p>
          <a:p>
            <a:pPr marL="0" indent="0">
              <a:buNone/>
            </a:pPr>
            <a:r>
              <a:rPr lang="en-US" dirty="0" smtClean="0"/>
              <a:t>1- Not a good member of the group, contributed few ideas, did very little work. </a:t>
            </a:r>
            <a:endParaRPr lang="en-US" dirty="0"/>
          </a:p>
        </p:txBody>
      </p:sp>
    </p:spTree>
    <p:extLst>
      <p:ext uri="{BB962C8B-B14F-4D97-AF65-F5344CB8AC3E}">
        <p14:creationId xmlns:p14="http://schemas.microsoft.com/office/powerpoint/2010/main" val="165569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Ethos, Pathos, Logos Quiz</a:t>
            </a:r>
            <a:endParaRPr lang="en-US" dirty="0"/>
          </a:p>
        </p:txBody>
      </p:sp>
      <p:sp>
        <p:nvSpPr>
          <p:cNvPr id="3" name="Content Placeholder 2"/>
          <p:cNvSpPr>
            <a:spLocks noGrp="1"/>
          </p:cNvSpPr>
          <p:nvPr>
            <p:ph idx="1"/>
          </p:nvPr>
        </p:nvSpPr>
        <p:spPr/>
        <p:txBody>
          <a:bodyPr/>
          <a:lstStyle/>
          <a:p>
            <a:r>
              <a:rPr lang="en-US" dirty="0" smtClean="0"/>
              <a:t>Show what you learned! </a:t>
            </a:r>
            <a:endParaRPr lang="en-US" dirty="0"/>
          </a:p>
        </p:txBody>
      </p:sp>
    </p:spTree>
    <p:extLst>
      <p:ext uri="{BB962C8B-B14F-4D97-AF65-F5344CB8AC3E}">
        <p14:creationId xmlns:p14="http://schemas.microsoft.com/office/powerpoint/2010/main" val="410424198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17</TotalTime>
  <Words>242</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Warm-Up</vt:lpstr>
      <vt:lpstr>Pitch Your Product</vt:lpstr>
      <vt:lpstr>Voting</vt:lpstr>
      <vt:lpstr>Self and Group Grade</vt:lpstr>
      <vt:lpstr>Ethos, Pathos, Logos Quiz</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Alexandra Yeganegi</dc:creator>
  <cp:lastModifiedBy>Alexandra Yeganegi</cp:lastModifiedBy>
  <cp:revision>5</cp:revision>
  <dcterms:created xsi:type="dcterms:W3CDTF">2015-10-01T19:39:35Z</dcterms:created>
  <dcterms:modified xsi:type="dcterms:W3CDTF">2015-10-01T19:57:27Z</dcterms:modified>
</cp:coreProperties>
</file>