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6CF5-81B9-4C78-81CC-3B9775F5CE5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E013-69E2-41AB-A20F-E7D73C2638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6CF5-81B9-4C78-81CC-3B9775F5CE5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E013-69E2-41AB-A20F-E7D73C26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6CF5-81B9-4C78-81CC-3B9775F5CE5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E013-69E2-41AB-A20F-E7D73C26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6CF5-81B9-4C78-81CC-3B9775F5CE5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E013-69E2-41AB-A20F-E7D73C26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6CF5-81B9-4C78-81CC-3B9775F5CE5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E013-69E2-41AB-A20F-E7D73C2638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6CF5-81B9-4C78-81CC-3B9775F5CE5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E013-69E2-41AB-A20F-E7D73C26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6CF5-81B9-4C78-81CC-3B9775F5CE5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E013-69E2-41AB-A20F-E7D73C26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6CF5-81B9-4C78-81CC-3B9775F5CE5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E013-69E2-41AB-A20F-E7D73C26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6CF5-81B9-4C78-81CC-3B9775F5CE5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E013-69E2-41AB-A20F-E7D73C26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6CF5-81B9-4C78-81CC-3B9775F5CE5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E013-69E2-41AB-A20F-E7D73C2638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D1A6CF5-81B9-4C78-81CC-3B9775F5CE5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A76E013-69E2-41AB-A20F-E7D73C2638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1A6CF5-81B9-4C78-81CC-3B9775F5CE5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A76E013-69E2-41AB-A20F-E7D73C2638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Fold a piece of paper into 4 squares.</a:t>
            </a:r>
          </a:p>
          <a:p>
            <a:endParaRPr lang="en-US" dirty="0"/>
          </a:p>
          <a:p>
            <a:r>
              <a:rPr lang="en-US" dirty="0" smtClean="0"/>
              <a:t>Label them as follows:</a:t>
            </a:r>
          </a:p>
          <a:p>
            <a:endParaRPr lang="en-US" dirty="0"/>
          </a:p>
          <a:p>
            <a:r>
              <a:rPr lang="en-US" dirty="0" smtClean="0"/>
              <a:t>1) Personal Reactions to “All-American Muslim”</a:t>
            </a:r>
          </a:p>
          <a:p>
            <a:r>
              <a:rPr lang="en-US" dirty="0" smtClean="0"/>
              <a:t>2) Connections to the Text</a:t>
            </a:r>
          </a:p>
          <a:p>
            <a:r>
              <a:rPr lang="en-US" dirty="0" smtClean="0"/>
              <a:t>3) Connections to the Unit</a:t>
            </a:r>
          </a:p>
          <a:p>
            <a:r>
              <a:rPr lang="en-US" dirty="0" smtClean="0"/>
              <a:t>4) 100-Word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23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“All-American Muslim”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watch, fill out your 4 Square. </a:t>
            </a:r>
          </a:p>
          <a:p>
            <a:endParaRPr lang="en-US" dirty="0"/>
          </a:p>
          <a:p>
            <a:r>
              <a:rPr lang="en-US" dirty="0" smtClean="0"/>
              <a:t>Pay attention to the connections to the book and to the unit.</a:t>
            </a:r>
          </a:p>
          <a:p>
            <a:endParaRPr lang="en-US" dirty="0"/>
          </a:p>
          <a:p>
            <a:r>
              <a:rPr lang="en-US" dirty="0" smtClean="0"/>
              <a:t>*Put your homework on your desk!*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Does My Head…?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Ch. 14…?</a:t>
            </a:r>
          </a:p>
          <a:p>
            <a:endParaRPr lang="en-US" dirty="0"/>
          </a:p>
          <a:p>
            <a:r>
              <a:rPr lang="en-US" dirty="0" smtClean="0"/>
              <a:t>Annotate/Reading Logs – 5 per chapter</a:t>
            </a:r>
          </a:p>
          <a:p>
            <a:endParaRPr lang="en-US" dirty="0"/>
          </a:p>
          <a:p>
            <a:r>
              <a:rPr lang="en-US" dirty="0" smtClean="0"/>
              <a:t>Collecting them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30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Illustrative Summaries for </a:t>
            </a:r>
            <a:r>
              <a:rPr lang="en-US" smtClean="0"/>
              <a:t>the chapters today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23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</TotalTime>
  <Words>99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Warm-Up</vt:lpstr>
      <vt:lpstr>“All-American Muslim”</vt:lpstr>
      <vt:lpstr>Does My Head…?</vt:lpstr>
      <vt:lpstr>Summarizer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1</cp:revision>
  <dcterms:created xsi:type="dcterms:W3CDTF">2014-10-03T12:03:32Z</dcterms:created>
  <dcterms:modified xsi:type="dcterms:W3CDTF">2014-10-03T12:05:42Z</dcterms:modified>
</cp:coreProperties>
</file>