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547457-8C1A-487D-8EF7-0A28F84AFD99}">
          <p14:sldIdLst>
            <p14:sldId id="256"/>
            <p14:sldId id="260"/>
            <p14:sldId id="261"/>
            <p14:sldId id="262"/>
            <p14:sldId id="257"/>
            <p14:sldId id="258"/>
            <p14:sldId id="265"/>
            <p14:sldId id="263"/>
          </p14:sldIdLst>
        </p14:section>
        <p14:section name="Untitled Section" id="{617DC565-4377-4D59-9D54-28470EA6034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0D65E5-1250-485F-B512-8BF1199ADAB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5033DA-29AF-4CC7-8FAA-55AF3F381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mz9cCF0K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 Write a response the pilgrims would give in this cartoon.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3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 Antonio Vargas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in the </a:t>
            </a:r>
            <a:r>
              <a:rPr lang="en-US" dirty="0" err="1" smtClean="0"/>
              <a:t>Phillippines</a:t>
            </a:r>
            <a:r>
              <a:rPr lang="en-US" dirty="0"/>
              <a:t> </a:t>
            </a:r>
            <a:r>
              <a:rPr lang="en-US" dirty="0" smtClean="0"/>
              <a:t>and immigrated to the United States at age 12 </a:t>
            </a:r>
          </a:p>
          <a:p>
            <a:r>
              <a:rPr lang="en-US" dirty="0" smtClean="0"/>
              <a:t>At age 16, he found out he was brought here illegally</a:t>
            </a:r>
          </a:p>
          <a:p>
            <a:r>
              <a:rPr lang="en-US" dirty="0" smtClean="0"/>
              <a:t>Award-winning journalist</a:t>
            </a:r>
          </a:p>
          <a:p>
            <a:r>
              <a:rPr lang="en-US" dirty="0" smtClean="0"/>
              <a:t>Focuses on issues surrounding immigration – specifically undocumented immigrants</a:t>
            </a:r>
          </a:p>
          <a:p>
            <a:r>
              <a:rPr lang="en-US" dirty="0" smtClean="0"/>
              <a:t>Author of ground-breaking essay, “My Life as an Undocumented Immigrant,” which was published in </a:t>
            </a:r>
            <a:r>
              <a:rPr lang="en-US" i="1" dirty="0" smtClean="0"/>
              <a:t>The New York Times </a:t>
            </a:r>
            <a:r>
              <a:rPr lang="en-US" dirty="0" smtClean="0"/>
              <a:t>in 2011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5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“Actions are Illegal, Never People”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www.youtube.com/watch?v=tmz9cCF0KNE</a:t>
            </a:r>
            <a:r>
              <a:rPr lang="en-US" dirty="0" smtClean="0"/>
              <a:t> </a:t>
            </a:r>
            <a:endParaRPr lang="en-US" dirty="0"/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“</a:t>
            </a:r>
            <a:r>
              <a:rPr lang="en-US" dirty="0"/>
              <a:t>As I stand here right now, there are tens of thousands of students across America who are here without papers, and I would hate to think that they’re sitting in their classrooms listening to us talk about them and internalizing the word ‘illegal.’ 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It’s </a:t>
            </a:r>
            <a:r>
              <a:rPr lang="en-US" dirty="0"/>
              <a:t>incredibly dehumanizing and pejorative and [so many connotations] come with it — negative, all of them. That we’re criminals. That we’re not supposed to be within even the block that you live in or the school that you go to. Actions are illegal — never people. Something is terribly wrong when we refer to people as ‘illegal.’”</a:t>
            </a:r>
          </a:p>
        </p:txBody>
      </p:sp>
    </p:spTree>
    <p:extLst>
      <p:ext uri="{BB962C8B-B14F-4D97-AF65-F5344CB8AC3E}">
        <p14:creationId xmlns:p14="http://schemas.microsoft.com/office/powerpoint/2010/main" val="2895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“Actions are Illegal, Never People”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Persuasive Speech – but also both informative and entertaining</a:t>
            </a:r>
          </a:p>
          <a:p>
            <a:endParaRPr lang="en-US" dirty="0"/>
          </a:p>
          <a:p>
            <a:r>
              <a:rPr lang="en-US" dirty="0" smtClean="0"/>
              <a:t>Ethos, Pathos, and/or Logos?</a:t>
            </a:r>
          </a:p>
          <a:p>
            <a:endParaRPr lang="en-US" dirty="0"/>
          </a:p>
          <a:p>
            <a:r>
              <a:rPr lang="en-US" dirty="0" smtClean="0"/>
              <a:t>Remember, texts very often serve more than one purpose!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0886"/>
            <a:ext cx="2133600" cy="798513"/>
          </a:xfrm>
        </p:spPr>
        <p:txBody>
          <a:bodyPr>
            <a:normAutofit/>
          </a:bodyPr>
          <a:lstStyle/>
          <a:p>
            <a:r>
              <a:rPr lang="en-US" dirty="0" smtClean="0"/>
              <a:t>OPTIC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622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8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0886"/>
            <a:ext cx="2133600" cy="7985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OPTIC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398"/>
            <a:ext cx="9144000" cy="60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4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982"/>
            <a:ext cx="9180968" cy="59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0886"/>
            <a:ext cx="2133600" cy="7985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OPTIC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9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Summarizer: </a:t>
            </a:r>
            <a:br>
              <a:rPr lang="en-US" dirty="0" smtClean="0"/>
            </a:br>
            <a:r>
              <a:rPr lang="en-US" dirty="0" smtClean="0"/>
              <a:t>OPTIC Photo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photos connect to Jose Antonio Vargas’ speech?  In one paragraph, please explain your thoughts on these questions: </a:t>
            </a:r>
          </a:p>
          <a:p>
            <a:pPr lvl="1"/>
            <a:r>
              <a:rPr lang="en-US" dirty="0" smtClean="0"/>
              <a:t>How are the texts connected?</a:t>
            </a:r>
          </a:p>
          <a:p>
            <a:pPr lvl="1"/>
            <a:r>
              <a:rPr lang="en-US" dirty="0" smtClean="0"/>
              <a:t>What is one theme or main idea of all the texts? </a:t>
            </a:r>
          </a:p>
          <a:p>
            <a:pPr lvl="1"/>
            <a:r>
              <a:rPr lang="en-US" dirty="0" smtClean="0"/>
              <a:t>What have you learned about immigration from looking at these texts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3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</TotalTime>
  <Words>297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Warm-Up: Write a response the pilgrims would give in this cartoon.</vt:lpstr>
      <vt:lpstr>Jose Antonio Vargas</vt:lpstr>
      <vt:lpstr>“Actions are Illegal, Never People” </vt:lpstr>
      <vt:lpstr>“Actions are Illegal, Never People” </vt:lpstr>
      <vt:lpstr>OPTIC</vt:lpstr>
      <vt:lpstr>PowerPoint Presentation</vt:lpstr>
      <vt:lpstr>PowerPoint Presentation</vt:lpstr>
      <vt:lpstr>Summarizer:  OPTIC Photo Connections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Write a response the pilgrims would give in this cartoon.</dc:title>
  <dc:creator>Alexandra Yeganegi</dc:creator>
  <cp:lastModifiedBy>Alexandra Yeganegi</cp:lastModifiedBy>
  <cp:revision>2</cp:revision>
  <dcterms:created xsi:type="dcterms:W3CDTF">2015-02-19T21:38:10Z</dcterms:created>
  <dcterms:modified xsi:type="dcterms:W3CDTF">2015-02-19T21:49:15Z</dcterms:modified>
</cp:coreProperties>
</file>