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61709FE-7E0E-47B0-9D27-E69557A5C986}"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83FC7-D3B5-4272-AFF4-E4CE0AA39A90}"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1709FE-7E0E-47B0-9D27-E69557A5C986}"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83FC7-D3B5-4272-AFF4-E4CE0AA39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1709FE-7E0E-47B0-9D27-E69557A5C986}" type="datetimeFigureOut">
              <a:rPr lang="en-US" smtClean="0"/>
              <a:t>3/5/2015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5E83FC7-D3B5-4272-AFF4-E4CE0AA39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1709FE-7E0E-47B0-9D27-E69557A5C986}"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83FC7-D3B5-4272-AFF4-E4CE0AA39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61709FE-7E0E-47B0-9D27-E69557A5C986}"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83FC7-D3B5-4272-AFF4-E4CE0AA39A9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1709FE-7E0E-47B0-9D27-E69557A5C986}"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83FC7-D3B5-4272-AFF4-E4CE0AA39A9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61709FE-7E0E-47B0-9D27-E69557A5C986}" type="datetimeFigureOut">
              <a:rPr lang="en-US" smtClean="0"/>
              <a:t>3/5/2015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E83FC7-D3B5-4272-AFF4-E4CE0AA39A9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1709FE-7E0E-47B0-9D27-E69557A5C986}" type="datetimeFigureOut">
              <a:rPr lang="en-US" smtClean="0"/>
              <a:t>3/5/2015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E83FC7-D3B5-4272-AFF4-E4CE0AA39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709FE-7E0E-47B0-9D27-E69557A5C986}" type="datetimeFigureOut">
              <a:rPr lang="en-US" smtClean="0"/>
              <a:t>3/5/2015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E83FC7-D3B5-4272-AFF4-E4CE0AA39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61709FE-7E0E-47B0-9D27-E69557A5C986}"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83FC7-D3B5-4272-AFF4-E4CE0AA39A90}"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61709FE-7E0E-47B0-9D27-E69557A5C986}" type="datetimeFigureOut">
              <a:rPr lang="en-US" smtClean="0"/>
              <a:t>3/5/2015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5E83FC7-D3B5-4272-AFF4-E4CE0AA39A9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61709FE-7E0E-47B0-9D27-E69557A5C986}" type="datetimeFigureOut">
              <a:rPr lang="en-US" smtClean="0"/>
              <a:t>3/5/2015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5E83FC7-D3B5-4272-AFF4-E4CE0AA39A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zikzc9sx4fE" TargetMode="External"/><Relationship Id="rId2" Type="http://schemas.openxmlformats.org/officeDocument/2006/relationships/hyperlink" Target="https://www.youtube.com/watch?v=lX0a6Zf2GH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181600"/>
            <a:ext cx="8077200" cy="911352"/>
          </a:xfrm>
        </p:spPr>
        <p:txBody>
          <a:bodyPr/>
          <a:lstStyle/>
          <a:p>
            <a:r>
              <a:rPr lang="en-US" dirty="0" smtClean="0"/>
              <a:t>Warm-Up: Journal</a:t>
            </a:r>
            <a:endParaRPr lang="en-US" dirty="0"/>
          </a:p>
        </p:txBody>
      </p:sp>
      <p:sp>
        <p:nvSpPr>
          <p:cNvPr id="3" name="Subtitle 2"/>
          <p:cNvSpPr>
            <a:spLocks noGrp="1"/>
          </p:cNvSpPr>
          <p:nvPr>
            <p:ph type="subTitle" idx="1"/>
          </p:nvPr>
        </p:nvSpPr>
        <p:spPr>
          <a:xfrm>
            <a:off x="685800" y="1828800"/>
            <a:ext cx="8077200" cy="3048000"/>
          </a:xfrm>
        </p:spPr>
        <p:txBody>
          <a:bodyPr>
            <a:noAutofit/>
          </a:bodyPr>
          <a:lstStyle/>
          <a:p>
            <a:r>
              <a:rPr lang="en-US" sz="3200" dirty="0" smtClean="0"/>
              <a:t>Imagine: One day you’re out. You see someone who is clearly foreign, possibly an immigrant, but they are just sitting and minding your business. Someone else walks up and begins calling that person racial slurs. They are yelling and seem like they could become violent.  You are the only person around.  What do you do? </a:t>
            </a:r>
          </a:p>
          <a:p>
            <a:endParaRPr lang="en-US" sz="3200" dirty="0"/>
          </a:p>
          <a:p>
            <a:r>
              <a:rPr lang="en-US" sz="3200" dirty="0" smtClean="0"/>
              <a:t>Give a detailed one-paragraph response.</a:t>
            </a:r>
            <a:endParaRPr lang="en-US" sz="3200" dirty="0"/>
          </a:p>
        </p:txBody>
      </p:sp>
    </p:spTree>
    <p:extLst>
      <p:ext uri="{BB962C8B-B14F-4D97-AF65-F5344CB8AC3E}">
        <p14:creationId xmlns:p14="http://schemas.microsoft.com/office/powerpoint/2010/main" val="1472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Writes</a:t>
            </a:r>
            <a:endParaRPr lang="en-US" dirty="0"/>
          </a:p>
        </p:txBody>
      </p:sp>
      <p:sp>
        <p:nvSpPr>
          <p:cNvPr id="3" name="Content Placeholder 2"/>
          <p:cNvSpPr>
            <a:spLocks noGrp="1"/>
          </p:cNvSpPr>
          <p:nvPr>
            <p:ph idx="1"/>
          </p:nvPr>
        </p:nvSpPr>
        <p:spPr/>
        <p:txBody>
          <a:bodyPr>
            <a:normAutofit lnSpcReduction="10000"/>
          </a:bodyPr>
          <a:lstStyle/>
          <a:p>
            <a:pPr marL="633222" indent="-514350">
              <a:buAutoNum type="arabicParenR"/>
            </a:pPr>
            <a:r>
              <a:rPr lang="en-US" dirty="0" smtClean="0"/>
              <a:t>What are some stereotypes about </a:t>
            </a:r>
            <a:r>
              <a:rPr lang="en-US" dirty="0" smtClean="0"/>
              <a:t>Middle Easterners and/or Muslims?</a:t>
            </a:r>
            <a:endParaRPr lang="en-US" dirty="0" smtClean="0"/>
          </a:p>
          <a:p>
            <a:pPr marL="633222" indent="-514350">
              <a:buAutoNum type="arabicParenR"/>
            </a:pPr>
            <a:endParaRPr lang="en-US" dirty="0"/>
          </a:p>
          <a:p>
            <a:pPr marL="633222" indent="-514350">
              <a:buAutoNum type="arabicParenR"/>
            </a:pPr>
            <a:r>
              <a:rPr lang="en-US" dirty="0" smtClean="0"/>
              <a:t>What is the “single story” most Americans have of Middle Easterners and/or Muslims?  Why? </a:t>
            </a:r>
          </a:p>
          <a:p>
            <a:pPr marL="633222" indent="-514350">
              <a:buAutoNum type="arabicParenR"/>
            </a:pPr>
            <a:endParaRPr lang="en-US" dirty="0"/>
          </a:p>
          <a:p>
            <a:pPr marL="633222" indent="-514350">
              <a:buAutoNum type="arabicParenR"/>
            </a:pPr>
            <a:r>
              <a:rPr lang="en-US" dirty="0" smtClean="0"/>
              <a:t>What do you think are some specific challenges that Middle Eastern immigrants face in the USA? </a:t>
            </a:r>
          </a:p>
          <a:p>
            <a:pPr marL="633222" indent="-514350">
              <a:buAutoNum type="arabicParenR"/>
            </a:pPr>
            <a:endParaRPr lang="en-US" dirty="0"/>
          </a:p>
          <a:p>
            <a:pPr marL="633222" indent="-514350">
              <a:buAutoNum type="arabicParenR"/>
            </a:pPr>
            <a:endParaRPr lang="en-US" dirty="0"/>
          </a:p>
        </p:txBody>
      </p:sp>
    </p:spTree>
    <p:extLst>
      <p:ext uri="{BB962C8B-B14F-4D97-AF65-F5344CB8AC3E}">
        <p14:creationId xmlns:p14="http://schemas.microsoft.com/office/powerpoint/2010/main" val="2472101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You Do?” </a:t>
            </a:r>
            <a:endParaRPr lang="en-US" dirty="0"/>
          </a:p>
        </p:txBody>
      </p:sp>
      <p:sp>
        <p:nvSpPr>
          <p:cNvPr id="3" name="Content Placeholder 2"/>
          <p:cNvSpPr>
            <a:spLocks noGrp="1"/>
          </p:cNvSpPr>
          <p:nvPr>
            <p:ph idx="1"/>
          </p:nvPr>
        </p:nvSpPr>
        <p:spPr/>
        <p:txBody>
          <a:bodyPr/>
          <a:lstStyle/>
          <a:p>
            <a:r>
              <a:rPr lang="en-US" b="1" u="sng" dirty="0">
                <a:hlinkClick r:id="rId2"/>
              </a:rPr>
              <a:t>https://</a:t>
            </a:r>
            <a:r>
              <a:rPr lang="en-US" b="1" u="sng" dirty="0" smtClean="0">
                <a:hlinkClick r:id="rId2"/>
              </a:rPr>
              <a:t>www.youtube.com/watch?v=lX0a6Zf2GHU</a:t>
            </a:r>
            <a:endParaRPr lang="en-US" b="1" dirty="0" smtClean="0"/>
          </a:p>
          <a:p>
            <a:r>
              <a:rPr lang="en-US" b="1" u="sng" dirty="0" smtClean="0">
                <a:hlinkClick r:id="rId3"/>
              </a:rPr>
              <a:t>https</a:t>
            </a:r>
            <a:r>
              <a:rPr lang="en-US" b="1" u="sng" dirty="0">
                <a:hlinkClick r:id="rId3"/>
              </a:rPr>
              <a:t>://www.youtube.com/watch?v=zikzc9sx4fE</a:t>
            </a:r>
            <a:r>
              <a:rPr lang="en-US" b="1" dirty="0"/>
              <a:t> </a:t>
            </a:r>
            <a:endParaRPr lang="en-US" dirty="0"/>
          </a:p>
        </p:txBody>
      </p:sp>
    </p:spTree>
    <p:extLst>
      <p:ext uri="{BB962C8B-B14F-4D97-AF65-F5344CB8AC3E}">
        <p14:creationId xmlns:p14="http://schemas.microsoft.com/office/powerpoint/2010/main" val="2701387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Claims</a:t>
            </a:r>
            <a:endParaRPr lang="en-US" dirty="0"/>
          </a:p>
        </p:txBody>
      </p:sp>
      <p:sp>
        <p:nvSpPr>
          <p:cNvPr id="3" name="Content Placeholder 2"/>
          <p:cNvSpPr>
            <a:spLocks noGrp="1"/>
          </p:cNvSpPr>
          <p:nvPr>
            <p:ph idx="1"/>
          </p:nvPr>
        </p:nvSpPr>
        <p:spPr/>
        <p:txBody>
          <a:bodyPr/>
          <a:lstStyle/>
          <a:p>
            <a:r>
              <a:rPr lang="en-US" dirty="0" smtClean="0"/>
              <a:t>In a persuasive essay, your CLAIM is your argument and/or thesis statement. </a:t>
            </a:r>
          </a:p>
          <a:p>
            <a:endParaRPr lang="en-US" dirty="0"/>
          </a:p>
          <a:p>
            <a:r>
              <a:rPr lang="en-US" dirty="0" smtClean="0"/>
              <a:t>A strong claim will clearly state your opinion, give reasons to support your opinion, and leave the reader with no doubt as to what you are talking about.  </a:t>
            </a:r>
            <a:endParaRPr lang="en-US" dirty="0"/>
          </a:p>
        </p:txBody>
      </p:sp>
    </p:spTree>
    <p:extLst>
      <p:ext uri="{BB962C8B-B14F-4D97-AF65-F5344CB8AC3E}">
        <p14:creationId xmlns:p14="http://schemas.microsoft.com/office/powerpoint/2010/main" val="2636624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You Do? Paragraph</a:t>
            </a:r>
            <a:endParaRPr lang="en-US" dirty="0"/>
          </a:p>
        </p:txBody>
      </p:sp>
      <p:sp>
        <p:nvSpPr>
          <p:cNvPr id="3" name="Content Placeholder 2"/>
          <p:cNvSpPr>
            <a:spLocks noGrp="1"/>
          </p:cNvSpPr>
          <p:nvPr>
            <p:ph idx="1"/>
          </p:nvPr>
        </p:nvSpPr>
        <p:spPr/>
        <p:txBody>
          <a:bodyPr/>
          <a:lstStyle/>
          <a:p>
            <a:pPr marL="118872" indent="0">
              <a:buNone/>
            </a:pPr>
            <a:r>
              <a:rPr lang="en-US" dirty="0" smtClean="0"/>
              <a:t>STANDARD: Write arguments to support claims about important topics. </a:t>
            </a:r>
          </a:p>
          <a:p>
            <a:endParaRPr lang="en-US" dirty="0"/>
          </a:p>
          <a:p>
            <a:r>
              <a:rPr lang="en-US" dirty="0" smtClean="0"/>
              <a:t>Using your claim as the beginning, write one strong persuasive paragraph to defend your opinion about what someone should do in this scenario. </a:t>
            </a:r>
            <a:endParaRPr lang="en-US" dirty="0"/>
          </a:p>
        </p:txBody>
      </p:sp>
    </p:spTree>
    <p:extLst>
      <p:ext uri="{BB962C8B-B14F-4D97-AF65-F5344CB8AC3E}">
        <p14:creationId xmlns:p14="http://schemas.microsoft.com/office/powerpoint/2010/main" val="32332373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TotalTime>
  <Words>221</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Module</vt:lpstr>
      <vt:lpstr>Warm-Up: Journal</vt:lpstr>
      <vt:lpstr>Quick Writes</vt:lpstr>
      <vt:lpstr>“What Would You Do?” </vt:lpstr>
      <vt:lpstr>Persuasive Claims</vt:lpstr>
      <vt:lpstr>What Would You Do? Paragraph</vt:lpstr>
    </vt:vector>
  </TitlesOfParts>
  <Company>Cobb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 Journal</dc:title>
  <dc:creator>Alexandra Yeganegi</dc:creator>
  <cp:lastModifiedBy>Alexandra Yeganegi</cp:lastModifiedBy>
  <cp:revision>1</cp:revision>
  <dcterms:created xsi:type="dcterms:W3CDTF">2015-03-05T21:41:41Z</dcterms:created>
  <dcterms:modified xsi:type="dcterms:W3CDTF">2015-03-05T21:46:31Z</dcterms:modified>
</cp:coreProperties>
</file>