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JOURNAL: explain </a:t>
            </a:r>
            <a:r>
              <a:rPr lang="en-US" b="1" u="sng" dirty="0" smtClean="0"/>
              <a:t>why</a:t>
            </a:r>
            <a:r>
              <a:rPr lang="en-US" dirty="0" smtClean="0"/>
              <a:t> for each choice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2315183"/>
            <a:ext cx="9720073" cy="4023360"/>
          </a:xfrm>
        </p:spPr>
        <p:txBody>
          <a:bodyPr/>
          <a:lstStyle/>
          <a:p>
            <a:pPr marL="571500" indent="-457200">
              <a:buAutoNum type="arabicParenR"/>
            </a:pPr>
            <a:r>
              <a:rPr lang="en-US" sz="3200" dirty="0"/>
              <a:t>Would you rather be able to fly or be invisible? </a:t>
            </a:r>
          </a:p>
          <a:p>
            <a:pPr marL="571500" indent="-457200">
              <a:buAutoNum type="arabicParenR"/>
            </a:pPr>
            <a:r>
              <a:rPr lang="en-US" sz="3200" dirty="0"/>
              <a:t>Would you rather be super strong or super fast? </a:t>
            </a:r>
          </a:p>
          <a:p>
            <a:pPr marL="571500" indent="-457200">
              <a:buAutoNum type="arabicParenR"/>
            </a:pPr>
            <a:r>
              <a:rPr lang="en-US" sz="3200" dirty="0"/>
              <a:t>Would you rather have a third eye or a third arm?</a:t>
            </a:r>
          </a:p>
          <a:p>
            <a:pPr marL="571500" indent="-457200">
              <a:buAutoNum type="arabicParenR"/>
            </a:pPr>
            <a:r>
              <a:rPr lang="en-US" sz="3200" dirty="0"/>
              <a:t>Would you rather go 100 years in the past or 100 years in the future?</a:t>
            </a:r>
          </a:p>
          <a:p>
            <a:pPr marL="571500" indent="-457200">
              <a:buAutoNum type="arabicParenR"/>
            </a:pPr>
            <a:r>
              <a:rPr lang="en-US" sz="3200" dirty="0"/>
              <a:t>Would you rather live deep under the ocean or live far out in space?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5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story WRITING CAROUSEL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2000" dirty="0" smtClean="0"/>
              <a:t>Exposition (Introduction  &amp; Background – Focus on Character) 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Rising Action (Introduce a problem) 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Climax (Point of Action/Excitement)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Falling Action (Start winding down the problem) </a:t>
            </a:r>
          </a:p>
          <a:p>
            <a:pPr marL="457200" indent="-457200">
              <a:buAutoNum type="arabicParenR"/>
            </a:pP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Resolution (Solve the problem/Come to a conclusion)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92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completed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 a group, discuss the stories and pick your one best/favorite.  </a:t>
            </a:r>
          </a:p>
          <a:p>
            <a:r>
              <a:rPr lang="en-US" sz="4000" dirty="0" smtClean="0"/>
              <a:t>Attach one paragraph giving your evidence and points of discussion as to why you picked that one.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895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– in your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3 things do you think you  have improved in your writing so far?  </a:t>
            </a:r>
          </a:p>
          <a:p>
            <a:endParaRPr lang="en-US" sz="3200" dirty="0"/>
          </a:p>
          <a:p>
            <a:r>
              <a:rPr lang="en-US" sz="3200" dirty="0" smtClean="0"/>
              <a:t>What 3 things do you still want to work on in your writing?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7272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186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JOURNAL: explain why for each choice</vt:lpstr>
      <vt:lpstr>Short story WRITING CAROUSEL</vt:lpstr>
      <vt:lpstr>Read the completed stories</vt:lpstr>
      <vt:lpstr>EXIT Slip – in your journal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JOURNAL: explain why for each choice</dc:title>
  <dc:creator>Alexandra Yeganegi</dc:creator>
  <cp:lastModifiedBy>Alexandra Yeganegi</cp:lastModifiedBy>
  <cp:revision>1</cp:revision>
  <dcterms:created xsi:type="dcterms:W3CDTF">2015-08-28T11:57:21Z</dcterms:created>
  <dcterms:modified xsi:type="dcterms:W3CDTF">2015-08-28T12:04:11Z</dcterms:modified>
</cp:coreProperties>
</file>