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E1CE1AE-E9BC-4D2F-BE1D-5F783AE88DF1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B18AD3-CA71-4E56-B1BA-74386BD299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skip today’s notebook check, since we haven’t done a lot of notebook work this week.  </a:t>
            </a:r>
          </a:p>
          <a:p>
            <a:endParaRPr lang="en-US" dirty="0"/>
          </a:p>
          <a:p>
            <a:r>
              <a:rPr lang="en-US" dirty="0" smtClean="0"/>
              <a:t>Instead: </a:t>
            </a:r>
          </a:p>
          <a:p>
            <a:pPr lvl="1"/>
            <a:r>
              <a:rPr lang="en-US" dirty="0" smtClean="0"/>
              <a:t>Write a one-paragraph journal about what you would do this holiday weekend if time and money were no problem.  Note: this is narrative writing – focus on details!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2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Finishing up presentations….</a:t>
            </a:r>
          </a:p>
          <a:p>
            <a:r>
              <a:rPr lang="en-US" dirty="0" smtClean="0"/>
              <a:t>Keep up with your graphic organizer.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37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APPLAUSE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before: Write a letter to the person whose presentation you most enjoyed. Explain why. Tell them what they did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Folder/</a:t>
            </a:r>
            <a:r>
              <a:rPr lang="en-US" dirty="0" err="1" smtClean="0"/>
              <a:t>mla</a:t>
            </a:r>
            <a:r>
              <a:rPr lang="en-US" dirty="0" smtClean="0"/>
              <a:t>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MLA Heading goes like this: 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Top right corner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Your Name </a:t>
            </a:r>
          </a:p>
          <a:p>
            <a:pPr marL="411480" lvl="1" indent="0">
              <a:buNone/>
            </a:pPr>
            <a:r>
              <a:rPr lang="en-US" dirty="0" smtClean="0"/>
              <a:t>Your Teacher’s Name </a:t>
            </a:r>
          </a:p>
          <a:p>
            <a:pPr marL="411480" lvl="1" indent="0">
              <a:buNone/>
            </a:pPr>
            <a:r>
              <a:rPr lang="en-US" dirty="0" smtClean="0"/>
              <a:t>World Literature</a:t>
            </a:r>
          </a:p>
          <a:p>
            <a:pPr marL="411480" lvl="1" indent="0">
              <a:buNone/>
            </a:pPr>
            <a:r>
              <a:rPr lang="en-US" dirty="0" smtClean="0"/>
              <a:t>Due 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1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evaluation</a:t>
            </a:r>
            <a:br>
              <a:rPr lang="en-US" dirty="0" smtClean="0"/>
            </a:br>
            <a:r>
              <a:rPr lang="en-US" dirty="0" smtClean="0"/>
              <a:t>(and partner evaluation)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handout. 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If you worked with a partner(partners), you must fill out for yourself and them.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5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Folders are due today.  </a:t>
            </a:r>
          </a:p>
          <a:p>
            <a:endParaRPr lang="en-US" dirty="0"/>
          </a:p>
          <a:p>
            <a:r>
              <a:rPr lang="en-US" dirty="0" smtClean="0"/>
              <a:t>Tuesday… Amnesty Day</a:t>
            </a:r>
          </a:p>
          <a:p>
            <a:endParaRPr lang="en-US" dirty="0"/>
          </a:p>
          <a:p>
            <a:r>
              <a:rPr lang="en-US" dirty="0" smtClean="0"/>
              <a:t>Thursday… Unit 1 Test (Common Assessment #2) </a:t>
            </a:r>
          </a:p>
          <a:p>
            <a:endParaRPr lang="en-US" dirty="0"/>
          </a:p>
          <a:p>
            <a:r>
              <a:rPr lang="en-US" dirty="0" smtClean="0"/>
              <a:t>Friday… end of Unit 1 (absolute, final, deadline)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22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</TotalTime>
  <Words>171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Warm-up</vt:lpstr>
      <vt:lpstr>PRESENTATIONS</vt:lpstr>
      <vt:lpstr>APPLAUSE NOTES</vt:lpstr>
      <vt:lpstr>Folder/mla Heading</vt:lpstr>
      <vt:lpstr>Self evaluation (and partner evaluation)</vt:lpstr>
      <vt:lpstr>HOUSEKEEPING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1</cp:revision>
  <dcterms:created xsi:type="dcterms:W3CDTF">2014-08-29T11:50:12Z</dcterms:created>
  <dcterms:modified xsi:type="dcterms:W3CDTF">2014-08-29T11:56:36Z</dcterms:modified>
</cp:coreProperties>
</file>