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8/7/2015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8/7/2015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8/7/2015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8/7/2015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8/7/2015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8/7/2015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8/7/2015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(in your notebook!)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Answer BOTH parts:</a:t>
            </a:r>
          </a:p>
          <a:p>
            <a:endParaRPr lang="en-US" sz="32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 </a:t>
            </a:r>
            <a:r>
              <a:rPr lang="en-US" sz="3200" dirty="0" smtClean="0"/>
              <a:t>What are three things you believe you are good at?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3200" dirty="0"/>
              <a:t> </a:t>
            </a:r>
            <a:r>
              <a:rPr lang="en-US" sz="3200" dirty="0" smtClean="0"/>
              <a:t>What are three things you believe that you will achieve in the future? </a:t>
            </a:r>
          </a:p>
        </p:txBody>
      </p:sp>
    </p:spTree>
    <p:extLst>
      <p:ext uri="{BB962C8B-B14F-4D97-AF65-F5344CB8AC3E}">
        <p14:creationId xmlns:p14="http://schemas.microsoft.com/office/powerpoint/2010/main" val="287078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MANDALas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Identity</a:t>
            </a:r>
            <a:r>
              <a:rPr lang="en-US" dirty="0" smtClean="0"/>
              <a:t>: all the things that combine to make you a unique individual – who you are.  </a:t>
            </a:r>
          </a:p>
          <a:p>
            <a:endParaRPr lang="en-US" dirty="0"/>
          </a:p>
          <a:p>
            <a:r>
              <a:rPr lang="en-US" b="1" u="sng" dirty="0" smtClean="0"/>
              <a:t>Symbolism</a:t>
            </a:r>
            <a:r>
              <a:rPr lang="en-US" b="1" dirty="0" smtClean="0"/>
              <a:t>: </a:t>
            </a:r>
            <a:r>
              <a:rPr lang="en-US" dirty="0" smtClean="0"/>
              <a:t>when you use something to represent something else.</a:t>
            </a:r>
          </a:p>
          <a:p>
            <a:endParaRPr lang="en-US" dirty="0"/>
          </a:p>
          <a:p>
            <a:r>
              <a:rPr lang="en-US" b="1" u="sng" dirty="0" smtClean="0"/>
              <a:t>Mandala</a:t>
            </a:r>
            <a:r>
              <a:rPr lang="en-US" b="1" dirty="0" smtClean="0"/>
              <a:t>: </a:t>
            </a:r>
            <a:r>
              <a:rPr lang="en-US" dirty="0" smtClean="0">
                <a:sym typeface="Wingdings" panose="05000000000000000000" pitchFamily="2" charset="2"/>
              </a:rPr>
              <a:t>The word means “circle” in Sanskrit.  It is a tool that you use to reflect your identity through symbolism, and often you use it to reflect on your goals.  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r>
              <a:rPr lang="en-US" b="1" u="sng" dirty="0" smtClean="0">
                <a:sym typeface="Wingdings" panose="05000000000000000000" pitchFamily="2" charset="2"/>
              </a:rPr>
              <a:t>Believe You Can</a:t>
            </a:r>
            <a:r>
              <a:rPr lang="en-US" b="1" dirty="0" smtClean="0">
                <a:sym typeface="Wingdings" panose="05000000000000000000" pitchFamily="2" charset="2"/>
              </a:rPr>
              <a:t>: </a:t>
            </a:r>
            <a:r>
              <a:rPr lang="en-US" dirty="0" smtClean="0">
                <a:sym typeface="Wingdings" panose="05000000000000000000" pitchFamily="2" charset="2"/>
              </a:rPr>
              <a:t>Our PHS motto for the year!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245252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834414" cy="6667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02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4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46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20"/>
            <a:ext cx="12192000" cy="7086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4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0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07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30" y="-97901"/>
            <a:ext cx="11484174" cy="6802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177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61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617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6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697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5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5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92" y="-90519"/>
            <a:ext cx="12007970" cy="6532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78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57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57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6" y="-60384"/>
            <a:ext cx="12164324" cy="691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08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MANDALAS – Believe you Can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9296400" cy="4876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1) </a:t>
            </a:r>
            <a:r>
              <a:rPr lang="en-US" sz="2400" b="1" u="sng" dirty="0" smtClean="0"/>
              <a:t>Prewriting</a:t>
            </a:r>
            <a:r>
              <a:rPr lang="en-US" sz="2400" dirty="0" smtClean="0"/>
              <a:t>: Complete the questions on the handout. This is part of your grade.  Make sure you come up with symbols on each step. </a:t>
            </a:r>
          </a:p>
          <a:p>
            <a:endParaRPr lang="en-US" sz="2400" dirty="0"/>
          </a:p>
          <a:p>
            <a:r>
              <a:rPr lang="en-US" sz="2400" dirty="0" smtClean="0"/>
              <a:t>2) </a:t>
            </a:r>
            <a:r>
              <a:rPr lang="en-US" sz="2400" b="1" u="sng" dirty="0" smtClean="0"/>
              <a:t>Draft</a:t>
            </a:r>
            <a:r>
              <a:rPr lang="en-US" sz="2400" b="1" dirty="0" smtClean="0"/>
              <a:t>: </a:t>
            </a:r>
            <a:r>
              <a:rPr lang="en-US" sz="2400" dirty="0" smtClean="0"/>
              <a:t>Sketch a rough draft on the back of your pre-writing handout. Don’t color it, and don’t make it perfect – just get an idea of what you are doing. </a:t>
            </a:r>
          </a:p>
          <a:p>
            <a:endParaRPr lang="en-US" sz="2400" dirty="0"/>
          </a:p>
          <a:p>
            <a:r>
              <a:rPr lang="en-US" sz="2400" dirty="0" smtClean="0"/>
              <a:t>3) </a:t>
            </a:r>
            <a:r>
              <a:rPr lang="en-US" sz="2400" b="1" u="sng" dirty="0" smtClean="0"/>
              <a:t>Final Draft</a:t>
            </a:r>
            <a:r>
              <a:rPr lang="en-US" sz="2400" b="1" dirty="0" smtClean="0"/>
              <a:t>: </a:t>
            </a:r>
            <a:r>
              <a:rPr lang="en-US" sz="2400" dirty="0" smtClean="0"/>
              <a:t>When you are ready to begin your mandala, pick up your final copy paper from me. Be creative!  </a:t>
            </a:r>
            <a:endParaRPr lang="en-US" sz="2400" dirty="0"/>
          </a:p>
          <a:p>
            <a:r>
              <a:rPr lang="en-US" sz="2400" dirty="0" smtClean="0"/>
              <a:t>*Note: To receive full credit, you MUST include a minimum of six symbols (three to represent what you’re good at, and three to represent your goals), and you MUST include color.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86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59</TotalTime>
  <Words>249</Words>
  <Application>Microsoft Office PowerPoint</Application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Courier New</vt:lpstr>
      <vt:lpstr>Tw Cen MT</vt:lpstr>
      <vt:lpstr>Tw Cen MT Condensed</vt:lpstr>
      <vt:lpstr>Wingdings</vt:lpstr>
      <vt:lpstr>Wingdings 3</vt:lpstr>
      <vt:lpstr>Integral</vt:lpstr>
      <vt:lpstr>Journal (in your notebook!) </vt:lpstr>
      <vt:lpstr>MANDALas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PERSONAL MANDALAS – Believe you Can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Journal (in your notebook!) </dc:title>
  <dc:creator>Alexandra Yeganegi</dc:creator>
  <cp:lastModifiedBy>Alexandra Yeganegi</cp:lastModifiedBy>
  <cp:revision>3</cp:revision>
  <dcterms:created xsi:type="dcterms:W3CDTF">2015-08-06T18:21:53Z</dcterms:created>
  <dcterms:modified xsi:type="dcterms:W3CDTF">2015-08-07T13:37:20Z</dcterms:modified>
</cp:coreProperties>
</file>