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Rate your pep rally today on a scale of 1 (worst) to 5 (best)?  What was GREAT about it?  What could have been better?  What suggestions do you have to raise school spirit at </a:t>
            </a:r>
            <a:r>
              <a:rPr lang="en-US" sz="4000" dirty="0" err="1" smtClean="0"/>
              <a:t>Pebblebrook</a:t>
            </a:r>
            <a:r>
              <a:rPr lang="en-US" sz="4000" dirty="0" smtClean="0"/>
              <a:t>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712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WORK 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127" y="1930400"/>
            <a:ext cx="9720073" cy="4023360"/>
          </a:xfrm>
        </p:spPr>
        <p:txBody>
          <a:bodyPr>
            <a:noAutofit/>
          </a:bodyPr>
          <a:lstStyle/>
          <a:p>
            <a:r>
              <a:rPr lang="en-US" sz="2800" dirty="0" smtClean="0"/>
              <a:t>Use your CHECKLIST and remember to look at your RUBRIC while you work.  </a:t>
            </a:r>
          </a:p>
          <a:p>
            <a:endParaRPr lang="en-US" sz="2800" dirty="0"/>
          </a:p>
          <a:p>
            <a:r>
              <a:rPr lang="en-US" sz="2800" dirty="0" smtClean="0"/>
              <a:t>By Monday, you should have </a:t>
            </a:r>
            <a:r>
              <a:rPr lang="en-US" sz="2800" u="sng" dirty="0" smtClean="0"/>
              <a:t>COMPLETED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1) Personal Credo Rough Draft</a:t>
            </a:r>
          </a:p>
          <a:p>
            <a:r>
              <a:rPr lang="en-US" sz="2800" dirty="0" smtClean="0"/>
              <a:t>2) My Name Rough Draft</a:t>
            </a:r>
          </a:p>
          <a:p>
            <a:r>
              <a:rPr lang="en-US" sz="2800" dirty="0" smtClean="0"/>
              <a:t>3) Personal Narrative Rough Draft</a:t>
            </a:r>
          </a:p>
          <a:p>
            <a:r>
              <a:rPr lang="en-US" sz="2800" dirty="0" smtClean="0"/>
              <a:t>4) Choice Piece Rough Draft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5146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</TotalTime>
  <Words>92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journal</vt:lpstr>
      <vt:lpstr>PROJECT WORK TIME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1</cp:revision>
  <dcterms:created xsi:type="dcterms:W3CDTF">2015-09-10T19:26:55Z</dcterms:created>
  <dcterms:modified xsi:type="dcterms:W3CDTF">2015-09-10T19:29:27Z</dcterms:modified>
</cp:coreProperties>
</file>