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warm-Up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No journal today.</a:t>
            </a:r>
          </a:p>
          <a:p>
            <a:endParaRPr lang="en-US" sz="3600" dirty="0"/>
          </a:p>
          <a:p>
            <a:r>
              <a:rPr lang="en-US" sz="3600" dirty="0" smtClean="0"/>
              <a:t>We will start by taking the very, very short common assessment on Unit 1.  Please clear your desk and wait until I pass it out.  You will have 15 minutes!! </a:t>
            </a:r>
          </a:p>
          <a:p>
            <a:endParaRPr lang="en-US" sz="3600" dirty="0"/>
          </a:p>
          <a:p>
            <a:r>
              <a:rPr lang="en-US" sz="3600" dirty="0" smtClean="0"/>
              <a:t>No questions/worries about the project until we are done with this, please.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Self-Grade (100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Please fill out the Project Self-Grade Rubric.  You must give yourself a score in every category AND you must include the comment/explanation.   Total up your score at the very bottom.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7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Please choose one piece from your project you would like to share with the class.  You must read it yourself.  You will earn a grade in Speaking/Listening for this. </a:t>
            </a:r>
          </a:p>
          <a:p>
            <a:endParaRPr lang="en-US" sz="3200" dirty="0"/>
          </a:p>
          <a:p>
            <a:r>
              <a:rPr lang="en-US" sz="3200" dirty="0" smtClean="0"/>
              <a:t>While we listen </a:t>
            </a:r>
            <a:r>
              <a:rPr lang="en-US" sz="3200" dirty="0" smtClean="0">
                <a:sym typeface="Wingdings" panose="05000000000000000000" pitchFamily="2" charset="2"/>
              </a:rPr>
              <a:t>  Use the graphic organizer to take notes.  This is a grade. 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Afterwards   Write 4 Thank You Notes to the peers of your choice.  Make sure you include the positive and the suggestion.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897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When  you are done, put </a:t>
            </a:r>
            <a:r>
              <a:rPr lang="en-US" sz="2800" dirty="0" smtClean="0"/>
              <a:t>the following items in this order: </a:t>
            </a:r>
            <a:endParaRPr lang="en-US" sz="2800" dirty="0"/>
          </a:p>
          <a:p>
            <a:r>
              <a:rPr lang="en-US" sz="2800" dirty="0"/>
              <a:t>1) Green Rubric</a:t>
            </a:r>
          </a:p>
          <a:p>
            <a:r>
              <a:rPr lang="en-US" sz="2800" dirty="0"/>
              <a:t>2) Self-Grade</a:t>
            </a:r>
          </a:p>
          <a:p>
            <a:r>
              <a:rPr lang="en-US" sz="2800" dirty="0"/>
              <a:t>3) Your Project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Put them on your desk, and I will pick it up.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7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</TotalTime>
  <Words>207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Tw Cen MT</vt:lpstr>
      <vt:lpstr>Tw Cen MT Condensed</vt:lpstr>
      <vt:lpstr>Wingdings</vt:lpstr>
      <vt:lpstr>Wingdings 3</vt:lpstr>
      <vt:lpstr>Integral</vt:lpstr>
      <vt:lpstr> warm-Up</vt:lpstr>
      <vt:lpstr>Self-Grade (100 points)</vt:lpstr>
      <vt:lpstr>PRESENTATIONS</vt:lpstr>
      <vt:lpstr>Turning in your project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warm-Up</dc:title>
  <dc:creator>Alexandra Yeganegi</dc:creator>
  <cp:lastModifiedBy>Alexandra Yeganegi</cp:lastModifiedBy>
  <cp:revision>2</cp:revision>
  <dcterms:created xsi:type="dcterms:W3CDTF">2015-09-17T14:26:21Z</dcterms:created>
  <dcterms:modified xsi:type="dcterms:W3CDTF">2015-09-17T16:20:43Z</dcterms:modified>
</cp:coreProperties>
</file>