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018708-B88A-4BFB-AAF7-6A53F5E8CF4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26D2-C373-4E18-AB85-97BE5EAE4D1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018708-B88A-4BFB-AAF7-6A53F5E8CF4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018708-B88A-4BFB-AAF7-6A53F5E8CF49}" type="datetimeFigureOut">
              <a:rPr lang="en-US" smtClean="0"/>
              <a:t>9/26/2014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018708-B88A-4BFB-AAF7-6A53F5E8CF4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018708-B88A-4BFB-AAF7-6A53F5E8CF4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26D2-C373-4E18-AB85-97BE5EAE4D1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018708-B88A-4BFB-AAF7-6A53F5E8CF49}"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018708-B88A-4BFB-AAF7-6A53F5E8CF49}"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018708-B88A-4BFB-AAF7-6A53F5E8CF49}"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18708-B88A-4BFB-AAF7-6A53F5E8CF49}"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826D2-C373-4E18-AB85-97BE5EAE4D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018708-B88A-4BFB-AAF7-6A53F5E8CF49}"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26D2-C373-4E18-AB85-97BE5EAE4D1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C018708-B88A-4BFB-AAF7-6A53F5E8CF49}" type="datetimeFigureOut">
              <a:rPr lang="en-US" smtClean="0"/>
              <a:t>9/26/2014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34826D2-C373-4E18-AB85-97BE5EAE4D1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C018708-B88A-4BFB-AAF7-6A53F5E8CF49}" type="datetimeFigureOut">
              <a:rPr lang="en-US" smtClean="0"/>
              <a:t>9/26/2014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34826D2-C373-4E18-AB85-97BE5EAE4D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Create a list of 4 pros and 4 cons about wearing </a:t>
            </a:r>
            <a:r>
              <a:rPr lang="en-US" smtClean="0"/>
              <a:t>the hijab.  </a:t>
            </a:r>
            <a:endParaRPr lang="en-US"/>
          </a:p>
        </p:txBody>
      </p:sp>
    </p:spTree>
    <p:extLst>
      <p:ext uri="{BB962C8B-B14F-4D97-AF65-F5344CB8AC3E}">
        <p14:creationId xmlns:p14="http://schemas.microsoft.com/office/powerpoint/2010/main" val="64666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Miscellaneous: Immigrant Interview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majority of immigrants to Georgia are Latin and Central American. </a:t>
            </a:r>
            <a:r>
              <a:rPr lang="en-US" dirty="0" smtClean="0"/>
              <a:t>You will interview </a:t>
            </a:r>
            <a:r>
              <a:rPr lang="en-US" dirty="0"/>
              <a:t>one of these immigrants and have them answer the </a:t>
            </a:r>
            <a:r>
              <a:rPr lang="en-US" dirty="0" smtClean="0"/>
              <a:t>following questions:</a:t>
            </a:r>
          </a:p>
          <a:p>
            <a:pPr lvl="1"/>
            <a:r>
              <a:rPr lang="en-US" dirty="0" smtClean="0"/>
              <a:t>How </a:t>
            </a:r>
            <a:r>
              <a:rPr lang="en-US" dirty="0"/>
              <a:t>did they decide to come to your state and </a:t>
            </a:r>
            <a:r>
              <a:rPr lang="en-US" dirty="0" smtClean="0"/>
              <a:t>community?</a:t>
            </a:r>
          </a:p>
          <a:p>
            <a:pPr lvl="1"/>
            <a:r>
              <a:rPr lang="en-US" dirty="0" smtClean="0"/>
              <a:t>What </a:t>
            </a:r>
            <a:r>
              <a:rPr lang="en-US" dirty="0"/>
              <a:t>obstacles did they </a:t>
            </a:r>
            <a:r>
              <a:rPr lang="en-US" dirty="0" smtClean="0"/>
              <a:t>encounter?</a:t>
            </a:r>
          </a:p>
          <a:p>
            <a:pPr lvl="1"/>
            <a:r>
              <a:rPr lang="en-US" dirty="0" smtClean="0"/>
              <a:t>What </a:t>
            </a:r>
            <a:r>
              <a:rPr lang="en-US" dirty="0"/>
              <a:t>do they miss about their former </a:t>
            </a:r>
            <a:r>
              <a:rPr lang="en-US" dirty="0" smtClean="0"/>
              <a:t>homeland?</a:t>
            </a:r>
          </a:p>
          <a:p>
            <a:pPr lvl="1"/>
            <a:r>
              <a:rPr lang="en-US" dirty="0" smtClean="0"/>
              <a:t>What </a:t>
            </a:r>
            <a:r>
              <a:rPr lang="en-US" dirty="0"/>
              <a:t>do they like about living in the United States and your </a:t>
            </a:r>
            <a:r>
              <a:rPr lang="en-US" dirty="0" smtClean="0"/>
              <a:t>community?</a:t>
            </a:r>
          </a:p>
          <a:p>
            <a:pPr lvl="1"/>
            <a:r>
              <a:rPr lang="en-US" dirty="0" smtClean="0"/>
              <a:t>What </a:t>
            </a:r>
            <a:r>
              <a:rPr lang="en-US" dirty="0"/>
              <a:t>advice would they give to new immigrants who are faced with adjusting to a new </a:t>
            </a:r>
            <a:r>
              <a:rPr lang="en-US" dirty="0" smtClean="0"/>
              <a:t>culture?</a:t>
            </a:r>
          </a:p>
          <a:p>
            <a:pPr lvl="1"/>
            <a:r>
              <a:rPr lang="en-US" dirty="0" smtClean="0"/>
              <a:t>What do </a:t>
            </a:r>
            <a:r>
              <a:rPr lang="en-US" dirty="0"/>
              <a:t>immigrants think we can learn from them? </a:t>
            </a:r>
            <a:endParaRPr lang="en-US" dirty="0" smtClean="0"/>
          </a:p>
          <a:p>
            <a:pPr lvl="1"/>
            <a:r>
              <a:rPr lang="en-US" dirty="0" smtClean="0"/>
              <a:t>6 more questions of your creation (in-depth questions, not just basic information or yes/no)</a:t>
            </a:r>
            <a:endParaRPr lang="en-US" dirty="0"/>
          </a:p>
        </p:txBody>
      </p:sp>
    </p:spTree>
    <p:extLst>
      <p:ext uri="{BB962C8B-B14F-4D97-AF65-F5344CB8AC3E}">
        <p14:creationId xmlns:p14="http://schemas.microsoft.com/office/powerpoint/2010/main" val="157537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Children’s Book</a:t>
            </a:r>
            <a:endParaRPr lang="en-US" dirty="0"/>
          </a:p>
        </p:txBody>
      </p:sp>
      <p:sp>
        <p:nvSpPr>
          <p:cNvPr id="3" name="Content Placeholder 2"/>
          <p:cNvSpPr>
            <a:spLocks noGrp="1"/>
          </p:cNvSpPr>
          <p:nvPr>
            <p:ph idx="1"/>
          </p:nvPr>
        </p:nvSpPr>
        <p:spPr/>
        <p:txBody>
          <a:bodyPr/>
          <a:lstStyle/>
          <a:p>
            <a:r>
              <a:rPr lang="en-US" dirty="0"/>
              <a:t>Write a children’s book/picture book that tells the tale of an immigrant’s experiences and </a:t>
            </a:r>
            <a:r>
              <a:rPr lang="en-US" dirty="0" smtClean="0"/>
              <a:t>challenges.  </a:t>
            </a:r>
          </a:p>
          <a:p>
            <a:endParaRPr lang="en-US" dirty="0"/>
          </a:p>
          <a:p>
            <a:r>
              <a:rPr lang="en-US" dirty="0" smtClean="0"/>
              <a:t>Your book must </a:t>
            </a:r>
            <a:r>
              <a:rPr lang="en-US" dirty="0"/>
              <a:t>be at least 10 pages </a:t>
            </a:r>
            <a:r>
              <a:rPr lang="en-US" dirty="0" smtClean="0"/>
              <a:t>and include both words and pictures. </a:t>
            </a:r>
            <a:endParaRPr lang="en-US" dirty="0"/>
          </a:p>
        </p:txBody>
      </p:sp>
    </p:spTree>
    <p:extLst>
      <p:ext uri="{BB962C8B-B14F-4D97-AF65-F5344CB8AC3E}">
        <p14:creationId xmlns:p14="http://schemas.microsoft.com/office/powerpoint/2010/main" val="116332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Student Choice</a:t>
            </a:r>
            <a:endParaRPr lang="en-US" dirty="0"/>
          </a:p>
        </p:txBody>
      </p:sp>
      <p:sp>
        <p:nvSpPr>
          <p:cNvPr id="3" name="Content Placeholder 2"/>
          <p:cNvSpPr>
            <a:spLocks noGrp="1"/>
          </p:cNvSpPr>
          <p:nvPr>
            <p:ph idx="1"/>
          </p:nvPr>
        </p:nvSpPr>
        <p:spPr/>
        <p:txBody>
          <a:bodyPr/>
          <a:lstStyle/>
          <a:p>
            <a:r>
              <a:rPr lang="en-US" dirty="0" smtClean="0"/>
              <a:t>If </a:t>
            </a:r>
            <a:r>
              <a:rPr lang="en-US" dirty="0"/>
              <a:t>you can think of another option for you to show your knowledge, and you can create an assignment that is of similar length and difficulty, then turn in a proposal to your teacher for approval. </a:t>
            </a:r>
          </a:p>
        </p:txBody>
      </p:sp>
    </p:spTree>
    <p:extLst>
      <p:ext uri="{BB962C8B-B14F-4D97-AF65-F5344CB8AC3E}">
        <p14:creationId xmlns:p14="http://schemas.microsoft.com/office/powerpoint/2010/main" val="77594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choices! </a:t>
            </a:r>
            <a:endParaRPr lang="en-US" dirty="0"/>
          </a:p>
        </p:txBody>
      </p:sp>
      <p:sp>
        <p:nvSpPr>
          <p:cNvPr id="3" name="Content Placeholder 2"/>
          <p:cNvSpPr>
            <a:spLocks noGrp="1"/>
          </p:cNvSpPr>
          <p:nvPr>
            <p:ph idx="1"/>
          </p:nvPr>
        </p:nvSpPr>
        <p:spPr/>
        <p:txBody>
          <a:bodyPr/>
          <a:lstStyle/>
          <a:p>
            <a:r>
              <a:rPr lang="en-US" dirty="0" smtClean="0"/>
              <a:t>On the slip provided, circle the three choices (one from each column) that you would like to complete.  </a:t>
            </a:r>
          </a:p>
          <a:p>
            <a:endParaRPr lang="en-US" dirty="0"/>
          </a:p>
          <a:p>
            <a:r>
              <a:rPr lang="en-US" dirty="0" smtClean="0"/>
              <a:t>Read and sign the Project Responsibility Statement.  </a:t>
            </a:r>
          </a:p>
          <a:p>
            <a:endParaRPr lang="en-US" dirty="0"/>
          </a:p>
          <a:p>
            <a:r>
              <a:rPr lang="en-US" dirty="0" smtClean="0"/>
              <a:t>Turn this in. </a:t>
            </a:r>
            <a:endParaRPr lang="en-US" dirty="0"/>
          </a:p>
        </p:txBody>
      </p:sp>
    </p:spTree>
    <p:extLst>
      <p:ext uri="{BB962C8B-B14F-4D97-AF65-F5344CB8AC3E}">
        <p14:creationId xmlns:p14="http://schemas.microsoft.com/office/powerpoint/2010/main" val="234339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Does My Head Look Big in This?</a:t>
            </a:r>
            <a:endParaRPr lang="en-US" i="1" dirty="0"/>
          </a:p>
        </p:txBody>
      </p:sp>
      <p:sp>
        <p:nvSpPr>
          <p:cNvPr id="3" name="Content Placeholder 2"/>
          <p:cNvSpPr>
            <a:spLocks noGrp="1"/>
          </p:cNvSpPr>
          <p:nvPr>
            <p:ph idx="1"/>
          </p:nvPr>
        </p:nvSpPr>
        <p:spPr/>
        <p:txBody>
          <a:bodyPr/>
          <a:lstStyle/>
          <a:p>
            <a:r>
              <a:rPr lang="en-US" dirty="0" smtClean="0"/>
              <a:t>Ch. 3-4-5</a:t>
            </a:r>
          </a:p>
          <a:p>
            <a:endParaRPr lang="en-US" dirty="0"/>
          </a:p>
          <a:p>
            <a:r>
              <a:rPr lang="en-US" dirty="0" smtClean="0"/>
              <a:t>Remember: Annotate OR keep up with your double-entry reading log! </a:t>
            </a:r>
            <a:endParaRPr lang="en-US" dirty="0"/>
          </a:p>
        </p:txBody>
      </p:sp>
    </p:spTree>
    <p:extLst>
      <p:ext uri="{BB962C8B-B14F-4D97-AF65-F5344CB8AC3E}">
        <p14:creationId xmlns:p14="http://schemas.microsoft.com/office/powerpoint/2010/main" val="4058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Summarizer: NEWS</a:t>
            </a:r>
            <a:endParaRPr lang="en-US" dirty="0"/>
          </a:p>
        </p:txBody>
      </p:sp>
      <p:sp>
        <p:nvSpPr>
          <p:cNvPr id="3" name="Content Placeholder 2"/>
          <p:cNvSpPr>
            <a:spLocks noGrp="1"/>
          </p:cNvSpPr>
          <p:nvPr>
            <p:ph idx="1"/>
          </p:nvPr>
        </p:nvSpPr>
        <p:spPr/>
        <p:txBody>
          <a:bodyPr/>
          <a:lstStyle/>
          <a:p>
            <a:pPr marL="118872" indent="0">
              <a:buNone/>
            </a:pPr>
            <a:r>
              <a:rPr lang="en-US" dirty="0" smtClean="0"/>
              <a:t>N : I noticed…</a:t>
            </a:r>
          </a:p>
          <a:p>
            <a:pPr marL="118872" indent="0">
              <a:buNone/>
            </a:pPr>
            <a:endParaRPr lang="en-US" dirty="0"/>
          </a:p>
          <a:p>
            <a:pPr marL="118872" indent="0">
              <a:buNone/>
            </a:pPr>
            <a:r>
              <a:rPr lang="en-US" dirty="0" smtClean="0"/>
              <a:t>E : I am excited about…</a:t>
            </a:r>
          </a:p>
          <a:p>
            <a:pPr marL="118872" indent="0">
              <a:buNone/>
            </a:pPr>
            <a:endParaRPr lang="en-US" dirty="0"/>
          </a:p>
          <a:p>
            <a:pPr marL="118872" indent="0">
              <a:buNone/>
            </a:pPr>
            <a:r>
              <a:rPr lang="en-US" dirty="0" smtClean="0"/>
              <a:t>W: I wonder…</a:t>
            </a:r>
          </a:p>
          <a:p>
            <a:pPr marL="118872" indent="0">
              <a:buNone/>
            </a:pPr>
            <a:endParaRPr lang="en-US" dirty="0"/>
          </a:p>
          <a:p>
            <a:pPr marL="118872" indent="0">
              <a:buNone/>
            </a:pPr>
            <a:r>
              <a:rPr lang="en-US" dirty="0" smtClean="0"/>
              <a:t>S: I was surprised by…</a:t>
            </a:r>
            <a:endParaRPr lang="en-US" dirty="0"/>
          </a:p>
        </p:txBody>
      </p:sp>
    </p:spTree>
    <p:extLst>
      <p:ext uri="{BB962C8B-B14F-4D97-AF65-F5344CB8AC3E}">
        <p14:creationId xmlns:p14="http://schemas.microsoft.com/office/powerpoint/2010/main" val="43642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Project: Choice Board</a:t>
            </a:r>
            <a:endParaRPr lang="en-US" dirty="0"/>
          </a:p>
        </p:txBody>
      </p:sp>
      <p:sp>
        <p:nvSpPr>
          <p:cNvPr id="3" name="Content Placeholder 2"/>
          <p:cNvSpPr>
            <a:spLocks noGrp="1"/>
          </p:cNvSpPr>
          <p:nvPr>
            <p:ph idx="1"/>
          </p:nvPr>
        </p:nvSpPr>
        <p:spPr/>
        <p:txBody>
          <a:bodyPr/>
          <a:lstStyle/>
          <a:p>
            <a:r>
              <a:rPr lang="en-US" dirty="0" smtClean="0"/>
              <a:t>These items are due on Friday, October 17.  </a:t>
            </a:r>
          </a:p>
          <a:p>
            <a:endParaRPr lang="en-US" dirty="0"/>
          </a:p>
          <a:p>
            <a:r>
              <a:rPr lang="en-US" dirty="0" smtClean="0"/>
              <a:t>You must choose one item from each of the three columns.  </a:t>
            </a:r>
          </a:p>
          <a:p>
            <a:endParaRPr lang="en-US" dirty="0"/>
          </a:p>
          <a:p>
            <a:r>
              <a:rPr lang="en-US" dirty="0" smtClean="0"/>
              <a:t>We will go through the details for each assignment right now, so that you can choose which three you would like to complete. </a:t>
            </a:r>
            <a:endParaRPr lang="en-US" dirty="0"/>
          </a:p>
        </p:txBody>
      </p:sp>
    </p:spTree>
    <p:extLst>
      <p:ext uri="{BB962C8B-B14F-4D97-AF65-F5344CB8AC3E}">
        <p14:creationId xmlns:p14="http://schemas.microsoft.com/office/powerpoint/2010/main" val="399598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a:t>
            </a:r>
            <a:r>
              <a:rPr lang="en-US" dirty="0"/>
              <a:t>: News Article on the Immigrant </a:t>
            </a:r>
            <a:r>
              <a:rPr lang="en-US" dirty="0" smtClean="0"/>
              <a:t>Experience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a:t>
            </a:r>
            <a:r>
              <a:rPr lang="en-US" dirty="0"/>
              <a:t>write a news article on the experience(s) immigrants face in this country. Your evidence and facts will come from the readings we have done in this </a:t>
            </a:r>
            <a:r>
              <a:rPr lang="en-US" dirty="0" smtClean="0"/>
              <a:t>unit.</a:t>
            </a:r>
          </a:p>
          <a:p>
            <a:endParaRPr lang="en-US" dirty="0"/>
          </a:p>
          <a:p>
            <a:r>
              <a:rPr lang="en-US" dirty="0" smtClean="0"/>
              <a:t>Your </a:t>
            </a:r>
            <a:r>
              <a:rPr lang="en-US" dirty="0"/>
              <a:t>article should follow the appropriate format for a NEWS ARTICLE and needs to include at least THREE pieces of evidence from unit texts and should be a minimum of 500-700 words. </a:t>
            </a:r>
            <a:endParaRPr lang="en-US" dirty="0" smtClean="0"/>
          </a:p>
          <a:p>
            <a:pPr marL="118872" indent="0">
              <a:buNone/>
            </a:pPr>
            <a:endParaRPr lang="en-US" dirty="0"/>
          </a:p>
          <a:p>
            <a:r>
              <a:rPr lang="en-US" dirty="0" smtClean="0"/>
              <a:t>More info will be provided if you choose this one. </a:t>
            </a:r>
            <a:endParaRPr lang="en-US" dirty="0"/>
          </a:p>
        </p:txBody>
      </p:sp>
    </p:spTree>
    <p:extLst>
      <p:ext uri="{BB962C8B-B14F-4D97-AF65-F5344CB8AC3E}">
        <p14:creationId xmlns:p14="http://schemas.microsoft.com/office/powerpoint/2010/main" val="356372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Writing: </a:t>
            </a:r>
            <a:r>
              <a:rPr lang="en-US" dirty="0" smtClean="0"/>
              <a:t> “</a:t>
            </a:r>
            <a:r>
              <a:rPr lang="en-US" dirty="0"/>
              <a:t>How To” Article on “How to Avoid the Single Story</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Based on our viewing of the </a:t>
            </a:r>
            <a:r>
              <a:rPr lang="en-US" dirty="0" err="1"/>
              <a:t>TEDTalks</a:t>
            </a:r>
            <a:r>
              <a:rPr lang="en-US" dirty="0"/>
              <a:t> video, “How to Avoid the Single Story,” write a “how to” style article helping and/or encouraging others to avoid promoting or believing in a single story about a particular culture or group of </a:t>
            </a:r>
            <a:r>
              <a:rPr lang="en-US" dirty="0" smtClean="0"/>
              <a:t>people.</a:t>
            </a:r>
          </a:p>
          <a:p>
            <a:endParaRPr lang="en-US" dirty="0"/>
          </a:p>
          <a:p>
            <a:r>
              <a:rPr lang="en-US" dirty="0" smtClean="0"/>
              <a:t>Your </a:t>
            </a:r>
            <a:r>
              <a:rPr lang="en-US" dirty="0"/>
              <a:t>piece should use personal evidence/experience and examples from the texts in our unit to convince your readers. </a:t>
            </a:r>
            <a:endParaRPr lang="en-US" dirty="0" smtClean="0"/>
          </a:p>
          <a:p>
            <a:endParaRPr lang="en-US" dirty="0"/>
          </a:p>
          <a:p>
            <a:r>
              <a:rPr lang="en-US" dirty="0" smtClean="0"/>
              <a:t>More info will be provided if you choose this one. </a:t>
            </a:r>
            <a:endParaRPr lang="en-US" dirty="0"/>
          </a:p>
        </p:txBody>
      </p:sp>
    </p:spTree>
    <p:extLst>
      <p:ext uri="{BB962C8B-B14F-4D97-AF65-F5344CB8AC3E}">
        <p14:creationId xmlns:p14="http://schemas.microsoft.com/office/powerpoint/2010/main" val="326795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Diary Entries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Write a minimum of 5 diary entries of 100 words </a:t>
            </a:r>
            <a:r>
              <a:rPr lang="en-US" dirty="0" smtClean="0"/>
              <a:t>each.  </a:t>
            </a:r>
          </a:p>
          <a:p>
            <a:endParaRPr lang="en-US" dirty="0"/>
          </a:p>
          <a:p>
            <a:r>
              <a:rPr lang="en-US" dirty="0" smtClean="0"/>
              <a:t>Write </a:t>
            </a:r>
            <a:r>
              <a:rPr lang="en-US" dirty="0"/>
              <a:t>from an immigrant’s perspective, about the challenges of the new life. They can be follow-up entries to events in our texts, or they can be merely personal accounts based on your knowledge of both history and current events. You will need to use 1st person (I, me, my, our) and need to stay true to real-life events and details. </a:t>
            </a:r>
          </a:p>
        </p:txBody>
      </p:sp>
    </p:spTree>
    <p:extLst>
      <p:ext uri="{BB962C8B-B14F-4D97-AF65-F5344CB8AC3E}">
        <p14:creationId xmlns:p14="http://schemas.microsoft.com/office/powerpoint/2010/main" val="170808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Visual/Artistic: Comic Strip</a:t>
            </a:r>
            <a:endParaRPr lang="en-US" dirty="0"/>
          </a:p>
        </p:txBody>
      </p:sp>
      <p:sp>
        <p:nvSpPr>
          <p:cNvPr id="3" name="Content Placeholder 2"/>
          <p:cNvSpPr>
            <a:spLocks noGrp="1"/>
          </p:cNvSpPr>
          <p:nvPr>
            <p:ph idx="1"/>
          </p:nvPr>
        </p:nvSpPr>
        <p:spPr/>
        <p:txBody>
          <a:bodyPr/>
          <a:lstStyle/>
          <a:p>
            <a:r>
              <a:rPr lang="en-US" dirty="0"/>
              <a:t>Translate one of the major scenes in the book Does My Head Look Big in This? into a comic strip. Comic strips use images and small amounts of text to tell a story. Comic strips must be a minimum of 10 panels long and must include images, text, and color. </a:t>
            </a:r>
          </a:p>
        </p:txBody>
      </p:sp>
    </p:spTree>
    <p:extLst>
      <p:ext uri="{BB962C8B-B14F-4D97-AF65-F5344CB8AC3E}">
        <p14:creationId xmlns:p14="http://schemas.microsoft.com/office/powerpoint/2010/main" val="72364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Visual/Artistic: Book Trailer</a:t>
            </a:r>
            <a:endParaRPr lang="en-US" dirty="0"/>
          </a:p>
        </p:txBody>
      </p:sp>
      <p:sp>
        <p:nvSpPr>
          <p:cNvPr id="3" name="Content Placeholder 2"/>
          <p:cNvSpPr>
            <a:spLocks noGrp="1"/>
          </p:cNvSpPr>
          <p:nvPr>
            <p:ph idx="1"/>
          </p:nvPr>
        </p:nvSpPr>
        <p:spPr/>
        <p:txBody>
          <a:bodyPr/>
          <a:lstStyle/>
          <a:p>
            <a:r>
              <a:rPr lang="en-US" dirty="0"/>
              <a:t>Using digital video software (iMovie, </a:t>
            </a:r>
            <a:r>
              <a:rPr lang="en-US" dirty="0" err="1"/>
              <a:t>MovieMaker</a:t>
            </a:r>
            <a:r>
              <a:rPr lang="en-US" dirty="0"/>
              <a:t>, </a:t>
            </a:r>
            <a:r>
              <a:rPr lang="en-US" dirty="0" err="1"/>
              <a:t>PhotoStory</a:t>
            </a:r>
            <a:r>
              <a:rPr lang="en-US" dirty="0"/>
              <a:t>, </a:t>
            </a:r>
            <a:r>
              <a:rPr lang="en-US" dirty="0" err="1"/>
              <a:t>etc</a:t>
            </a:r>
            <a:r>
              <a:rPr lang="en-US" dirty="0"/>
              <a:t>), create a one and a half minute trailer for either </a:t>
            </a:r>
            <a:r>
              <a:rPr lang="en-US" i="1" dirty="0"/>
              <a:t>Enrique’s Journey</a:t>
            </a:r>
            <a:r>
              <a:rPr lang="en-US" dirty="0"/>
              <a:t> or </a:t>
            </a:r>
            <a:r>
              <a:rPr lang="en-US" i="1" dirty="0"/>
              <a:t>Does My Head Look Big in This?. </a:t>
            </a:r>
            <a:endParaRPr lang="en-US" i="1" dirty="0" smtClean="0"/>
          </a:p>
          <a:p>
            <a:endParaRPr lang="en-US" i="1" dirty="0"/>
          </a:p>
          <a:p>
            <a:r>
              <a:rPr lang="en-US" dirty="0" smtClean="0"/>
              <a:t>The </a:t>
            </a:r>
            <a:r>
              <a:rPr lang="en-US" dirty="0"/>
              <a:t>trailer should mimic the purpose of a film trailer in that it should persuade the audience to want to read the book through its use of sound, images, and text</a:t>
            </a:r>
            <a:r>
              <a:rPr lang="en-US" dirty="0" smtClean="0"/>
              <a:t>.</a:t>
            </a:r>
          </a:p>
          <a:p>
            <a:pPr marL="118872" indent="0">
              <a:buNone/>
            </a:pPr>
            <a:endParaRPr lang="en-US" dirty="0"/>
          </a:p>
        </p:txBody>
      </p:sp>
    </p:spTree>
    <p:extLst>
      <p:ext uri="{BB962C8B-B14F-4D97-AF65-F5344CB8AC3E}">
        <p14:creationId xmlns:p14="http://schemas.microsoft.com/office/powerpoint/2010/main" val="105220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Visual/Artistic: Movie Poster</a:t>
            </a:r>
            <a:endParaRPr lang="en-US" dirty="0"/>
          </a:p>
        </p:txBody>
      </p:sp>
      <p:sp>
        <p:nvSpPr>
          <p:cNvPr id="3" name="Content Placeholder 2"/>
          <p:cNvSpPr>
            <a:spLocks noGrp="1"/>
          </p:cNvSpPr>
          <p:nvPr>
            <p:ph idx="1"/>
          </p:nvPr>
        </p:nvSpPr>
        <p:spPr/>
        <p:txBody>
          <a:bodyPr>
            <a:noAutofit/>
          </a:bodyPr>
          <a:lstStyle/>
          <a:p>
            <a:r>
              <a:rPr lang="en-US" sz="2500" dirty="0" smtClean="0"/>
              <a:t>Create/design </a:t>
            </a:r>
            <a:r>
              <a:rPr lang="en-US" sz="2500" dirty="0"/>
              <a:t>a movie poster for a film version of the novel, </a:t>
            </a:r>
            <a:r>
              <a:rPr lang="en-US" sz="2500" i="1" dirty="0"/>
              <a:t>Does My Head Look Big in This?. </a:t>
            </a:r>
            <a:r>
              <a:rPr lang="en-US" sz="2500" dirty="0"/>
              <a:t>Take a look at some movie posters online or at your local movie </a:t>
            </a:r>
            <a:r>
              <a:rPr lang="en-US" sz="2500" dirty="0" smtClean="0"/>
              <a:t>theater.</a:t>
            </a:r>
          </a:p>
          <a:p>
            <a:endParaRPr lang="en-US" sz="2500" dirty="0"/>
          </a:p>
          <a:p>
            <a:r>
              <a:rPr lang="en-US" sz="2500" dirty="0" smtClean="0"/>
              <a:t>You must use and be able to explain </a:t>
            </a:r>
            <a:r>
              <a:rPr lang="en-US" sz="2500" dirty="0"/>
              <a:t>the color symbolism, selection of characters/images, and the location or placement of actor’s names, tag lines, and </a:t>
            </a:r>
            <a:r>
              <a:rPr lang="en-US" sz="2500" dirty="0" smtClean="0"/>
              <a:t>titles.</a:t>
            </a:r>
          </a:p>
          <a:p>
            <a:endParaRPr lang="en-US" sz="2500" dirty="0"/>
          </a:p>
          <a:p>
            <a:r>
              <a:rPr lang="en-US" sz="2500" dirty="0" smtClean="0"/>
              <a:t>On </a:t>
            </a:r>
            <a:r>
              <a:rPr lang="en-US" sz="2500" dirty="0"/>
              <a:t>the back (or attached), you need to include a cast list for the film, including which famous actors and actresses you would choose to play each character, and briefly state why you choose that actor/actress for the role. </a:t>
            </a:r>
          </a:p>
        </p:txBody>
      </p:sp>
    </p:spTree>
    <p:extLst>
      <p:ext uri="{BB962C8B-B14F-4D97-AF65-F5344CB8AC3E}">
        <p14:creationId xmlns:p14="http://schemas.microsoft.com/office/powerpoint/2010/main" val="271685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Soundtrack</a:t>
            </a:r>
            <a:endParaRPr lang="en-US" dirty="0"/>
          </a:p>
        </p:txBody>
      </p:sp>
      <p:sp>
        <p:nvSpPr>
          <p:cNvPr id="3" name="Content Placeholder 2"/>
          <p:cNvSpPr>
            <a:spLocks noGrp="1"/>
          </p:cNvSpPr>
          <p:nvPr>
            <p:ph idx="1"/>
          </p:nvPr>
        </p:nvSpPr>
        <p:spPr/>
        <p:txBody>
          <a:bodyPr>
            <a:normAutofit fontScale="92500" lnSpcReduction="20000"/>
          </a:bodyPr>
          <a:lstStyle/>
          <a:p>
            <a:r>
              <a:rPr lang="en-US" dirty="0"/>
              <a:t>Create a playlist, or soundtrack, for </a:t>
            </a:r>
            <a:r>
              <a:rPr lang="en-US" i="1" dirty="0"/>
              <a:t>Does My Head Look Big in This?</a:t>
            </a:r>
            <a:r>
              <a:rPr lang="en-US" dirty="0"/>
              <a:t>. Consider if this movie were to be made into a movie. What songs would the film makers play in the film? What kind of music would be most effective at telling the stories of the novel? What kinds of genres would best capture the emotions of certain </a:t>
            </a:r>
            <a:r>
              <a:rPr lang="en-US" dirty="0" smtClean="0"/>
              <a:t>situations?</a:t>
            </a:r>
          </a:p>
          <a:p>
            <a:endParaRPr lang="en-US" dirty="0"/>
          </a:p>
          <a:p>
            <a:r>
              <a:rPr lang="en-US" dirty="0" smtClean="0"/>
              <a:t>Your </a:t>
            </a:r>
            <a:r>
              <a:rPr lang="en-US" dirty="0"/>
              <a:t>playlist must have a minimum of 12 songs on it (they must be REAL) and you must briefly explain why you chose each song on the list.</a:t>
            </a:r>
          </a:p>
        </p:txBody>
      </p:sp>
    </p:spTree>
    <p:extLst>
      <p:ext uri="{BB962C8B-B14F-4D97-AF65-F5344CB8AC3E}">
        <p14:creationId xmlns:p14="http://schemas.microsoft.com/office/powerpoint/2010/main" val="1653583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TotalTime>
  <Words>962</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Warm-Up</vt:lpstr>
      <vt:lpstr>Unit 2 Project: Choice Board</vt:lpstr>
      <vt:lpstr>Writing: News Article on the Immigrant Experience</vt:lpstr>
      <vt:lpstr>Writing:  “How To” Article on “How to Avoid the Single Story”</vt:lpstr>
      <vt:lpstr>Writing: Diary Entries</vt:lpstr>
      <vt:lpstr>Visual/Artistic: Comic Strip</vt:lpstr>
      <vt:lpstr>Visual/Artistic: Book Trailer</vt:lpstr>
      <vt:lpstr>Visual/Artistic: Movie Poster</vt:lpstr>
      <vt:lpstr>Miscellaneous: Soundtrack</vt:lpstr>
      <vt:lpstr>Miscellaneous: Immigrant Interview</vt:lpstr>
      <vt:lpstr>Miscellaneous: Children’s Book</vt:lpstr>
      <vt:lpstr>Miscellaneous: Student Choice</vt:lpstr>
      <vt:lpstr>Make your choices! </vt:lpstr>
      <vt:lpstr>Does My Head Look Big in This?</vt:lpstr>
      <vt:lpstr>Summarizer: NEWS</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4</cp:revision>
  <dcterms:created xsi:type="dcterms:W3CDTF">2014-09-25T21:26:36Z</dcterms:created>
  <dcterms:modified xsi:type="dcterms:W3CDTF">2014-09-26T11:43:28Z</dcterms:modified>
</cp:coreProperties>
</file>