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6" r:id="rId4"/>
    <p:sldId id="268" r:id="rId5"/>
    <p:sldId id="269" r:id="rId6"/>
    <p:sldId id="270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99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B730-67A4-4CF2-B64D-92CF1F7EC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73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the handout received at the door to start the Myers-Briggs questionnaire.  We will go over it in a few minutes.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707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1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1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5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2" y="-90519"/>
            <a:ext cx="12007970" cy="65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7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" y="-60384"/>
            <a:ext cx="12164324" cy="69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0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</a:t>
            </a:r>
            <a:r>
              <a:rPr lang="en-US" dirty="0" smtClean="0"/>
              <a:t>MANDALA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9296400" cy="4458419"/>
          </a:xfrm>
        </p:spPr>
        <p:txBody>
          <a:bodyPr>
            <a:noAutofit/>
          </a:bodyPr>
          <a:lstStyle/>
          <a:p>
            <a:r>
              <a:rPr lang="en-US" sz="2400" dirty="0" smtClean="0"/>
              <a:t>1) </a:t>
            </a:r>
            <a:r>
              <a:rPr lang="en-US" sz="2400" b="1" u="sng" dirty="0" smtClean="0"/>
              <a:t>Brainstorming</a:t>
            </a:r>
            <a:r>
              <a:rPr lang="en-US" sz="2400" dirty="0" smtClean="0"/>
              <a:t>: </a:t>
            </a:r>
            <a:r>
              <a:rPr lang="en-US" sz="2400" dirty="0" smtClean="0"/>
              <a:t>Complete the questions on the handout. This is part of your grade.  Make sure you come up with symbols on each step.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2) </a:t>
            </a:r>
            <a:r>
              <a:rPr lang="en-US" sz="2400" b="1" u="sng" dirty="0" smtClean="0"/>
              <a:t>Rough Draft</a:t>
            </a:r>
            <a:r>
              <a:rPr lang="en-US" sz="2400" dirty="0" smtClean="0"/>
              <a:t>: Optional but recommended.  Don’t spend too much time or waste time coloring!  </a:t>
            </a:r>
            <a:endParaRPr lang="en-US" sz="2400" dirty="0"/>
          </a:p>
          <a:p>
            <a:r>
              <a:rPr lang="en-US" sz="2400" dirty="0" smtClean="0"/>
              <a:t>3</a:t>
            </a:r>
            <a:r>
              <a:rPr lang="en-US" sz="2400" dirty="0" smtClean="0"/>
              <a:t>) </a:t>
            </a:r>
            <a:r>
              <a:rPr lang="en-US" sz="2400" b="1" u="sng" dirty="0" smtClean="0"/>
              <a:t>Final Draft</a:t>
            </a:r>
            <a:r>
              <a:rPr lang="en-US" sz="2400" b="1" dirty="0" smtClean="0"/>
              <a:t>: </a:t>
            </a:r>
            <a:r>
              <a:rPr lang="en-US" sz="2400" dirty="0" smtClean="0"/>
              <a:t>When you are ready to begin your mandala, pick up your final </a:t>
            </a:r>
            <a:r>
              <a:rPr lang="en-US" sz="2400" dirty="0" smtClean="0"/>
              <a:t>paper </a:t>
            </a:r>
            <a:r>
              <a:rPr lang="en-US" sz="2400" dirty="0" smtClean="0"/>
              <a:t>from me. </a:t>
            </a:r>
            <a:r>
              <a:rPr lang="en-US" sz="2400" dirty="0" smtClean="0"/>
              <a:t>It is due at the end of class tomorrow.  On the back you must write one paragraph describing the symbols you chose and why.</a:t>
            </a:r>
          </a:p>
          <a:p>
            <a:endParaRPr lang="en-US" sz="2400" dirty="0"/>
          </a:p>
          <a:p>
            <a:r>
              <a:rPr lang="en-US" sz="2400" dirty="0" smtClean="0"/>
              <a:t>GRADING: The assignment is worth 50 points total.  You must use at least six symbols (-5 for each one missing), you must have color (-15 if not), and you must have a written explanation on the back (-20 if not).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86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Friday!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warm-up will be a listening quiz.</a:t>
            </a:r>
          </a:p>
          <a:p>
            <a:r>
              <a:rPr lang="en-US" dirty="0" smtClean="0"/>
              <a:t>Please get out one piece of notebook paper.</a:t>
            </a:r>
          </a:p>
          <a:p>
            <a:r>
              <a:rPr lang="en-US" dirty="0" smtClean="0"/>
              <a:t>Label the top with your name, today’s date, and “Week 1 Listening Quiz.”</a:t>
            </a:r>
          </a:p>
          <a:p>
            <a:r>
              <a:rPr lang="en-US" dirty="0" smtClean="0"/>
              <a:t>Number the paper 1-10.  </a:t>
            </a:r>
          </a:p>
          <a:p>
            <a:r>
              <a:rPr lang="en-US" dirty="0" smtClean="0"/>
              <a:t>Wait for further directions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8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</a:t>
            </a:r>
            <a:r>
              <a:rPr lang="en-US" dirty="0" smtClean="0"/>
              <a:t>MANDALA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9296400" cy="4458419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Your final draft is due by the end of class.  (Weekend homework if you don’t complete it).</a:t>
            </a:r>
            <a:r>
              <a:rPr lang="en-US" sz="2400" b="1" dirty="0" smtClean="0"/>
              <a:t>  </a:t>
            </a:r>
            <a:r>
              <a:rPr lang="en-US" sz="2400" dirty="0" smtClean="0"/>
              <a:t>On the back you must write one paragraph describing the symbols you chose and why.</a:t>
            </a:r>
          </a:p>
          <a:p>
            <a:r>
              <a:rPr lang="en-US" sz="2400" dirty="0" smtClean="0"/>
              <a:t>CUT YOUR CIRCLE OUT BEFORE WRITING YOUR PARAGRAPH!</a:t>
            </a:r>
            <a:endParaRPr lang="en-US" sz="2400" dirty="0" smtClean="0"/>
          </a:p>
          <a:p>
            <a:r>
              <a:rPr lang="en-US" sz="2400" dirty="0" smtClean="0"/>
              <a:t>MAKE SURE YOUR NAME IS ON IT!!!!</a:t>
            </a:r>
          </a:p>
          <a:p>
            <a:r>
              <a:rPr lang="en-US" sz="2400" dirty="0" smtClean="0"/>
              <a:t>Also make sure you turn in your brainstorming sheet.  </a:t>
            </a:r>
            <a:endParaRPr lang="en-US" sz="2400" dirty="0"/>
          </a:p>
          <a:p>
            <a:r>
              <a:rPr lang="en-US" sz="2400" b="1" u="sng" dirty="0" smtClean="0"/>
              <a:t>GRADING</a:t>
            </a:r>
            <a:r>
              <a:rPr lang="en-US" sz="2400" dirty="0" smtClean="0"/>
              <a:t>: The assignment is worth 50 points total.  You must use at least six symbols (-5 for each one missing), you must have color (-15 if not), and you must have a written explanation on the back (-20 if not).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7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Myers-Briggs personality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type?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does it say about you? </a:t>
            </a:r>
          </a:p>
          <a:p>
            <a:endParaRPr lang="en-US" dirty="0"/>
          </a:p>
          <a:p>
            <a:r>
              <a:rPr lang="en-US" dirty="0" smtClean="0"/>
              <a:t>Do you agree or not?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2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a Mandala?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10244" name="Online Image Placeholder 2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1193" y="1345992"/>
            <a:ext cx="4625887" cy="4647133"/>
          </a:xfrm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77" y="1224497"/>
            <a:ext cx="5218980" cy="493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a Mandala?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248400" y="1524000"/>
            <a:ext cx="4419600" cy="495300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800"/>
              <a:t>Originated in Tibet 2000 years ago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/>
              <a:t>Tibetans use it to calm themselves and think about the meaning of life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/>
              <a:t>Intricately illustrated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/>
              <a:t>Used for meditation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/>
              <a:t>Show individual or cultural uniqueness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/>
              <a:t>Many cultures use it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/>
              <a:t>Aztec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/>
              <a:t>Asia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/>
              <a:t>Native Americans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2400"/>
          </a:p>
        </p:txBody>
      </p:sp>
      <p:pic>
        <p:nvPicPr>
          <p:cNvPr id="12292" name="Picture 8" descr="Cronelan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3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Why a circle?</a:t>
            </a:r>
          </a:p>
        </p:txBody>
      </p:sp>
      <p:pic>
        <p:nvPicPr>
          <p:cNvPr id="17411" name="Picture 7" descr="orang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917" y="1625451"/>
            <a:ext cx="5011947" cy="3758960"/>
          </a:xfrm>
          <a:noFill/>
        </p:spPr>
      </p:pic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39286" y="376688"/>
            <a:ext cx="5369943" cy="4669765"/>
          </a:xfrm>
        </p:spPr>
        <p:txBody>
          <a:bodyPr>
            <a:normAutofit lnSpcReduction="10000"/>
          </a:bodyPr>
          <a:lstStyle/>
          <a:p>
            <a:endParaRPr lang="en-US" altLang="en-US" sz="2400" dirty="0" smtClean="0"/>
          </a:p>
          <a:p>
            <a:endParaRPr lang="en-US" altLang="en-US" sz="2400" dirty="0"/>
          </a:p>
          <a:p>
            <a:r>
              <a:rPr lang="en-US" altLang="en-US" sz="3600" dirty="0" smtClean="0"/>
              <a:t>Represents </a:t>
            </a:r>
            <a:r>
              <a:rPr lang="en-US" altLang="en-US" sz="3600" dirty="0"/>
              <a:t>harmony and wholeness of life</a:t>
            </a:r>
          </a:p>
          <a:p>
            <a:pPr marL="128016" lvl="1" indent="0">
              <a:buNone/>
            </a:pPr>
            <a:endParaRPr lang="en-US" altLang="en-US" sz="3600" dirty="0" smtClean="0"/>
          </a:p>
          <a:p>
            <a:pPr marL="128016" lvl="1" indent="0">
              <a:buNone/>
            </a:pPr>
            <a:r>
              <a:rPr lang="en-US" altLang="en-US" sz="3600" dirty="0" smtClean="0"/>
              <a:t>Universal </a:t>
            </a:r>
            <a:r>
              <a:rPr lang="en-US" altLang="en-US" sz="3600" dirty="0"/>
              <a:t>shape: eye, sun snowflake, moon, circle of friends, the atom, cells, nucleus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12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990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1011" y="255588"/>
            <a:ext cx="5499685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dirty="0"/>
              <a:t> </a:t>
            </a:r>
            <a:r>
              <a:rPr lang="en-US" altLang="en-US" sz="4000" dirty="0" smtClean="0"/>
              <a:t>You </a:t>
            </a:r>
            <a:r>
              <a:rPr lang="en-US" altLang="en-US" sz="4000" dirty="0"/>
              <a:t>are going to create your own </a:t>
            </a:r>
            <a:r>
              <a:rPr lang="en-US" altLang="en-US" sz="4000" dirty="0" smtClean="0"/>
              <a:t>mandala representing </a:t>
            </a:r>
            <a:r>
              <a:rPr lang="en-US" altLang="en-US" sz="4000" dirty="0"/>
              <a:t>aspects of your </a:t>
            </a:r>
            <a:r>
              <a:rPr lang="en-US" altLang="en-US" sz="4000" dirty="0" smtClean="0"/>
              <a:t>life. The symbols you choose and the finished mandala will show us about your personality, past, present, and future. </a:t>
            </a:r>
            <a:endParaRPr lang="en-US" altLang="en-US" sz="4000" dirty="0"/>
          </a:p>
        </p:txBody>
      </p:sp>
      <p:pic>
        <p:nvPicPr>
          <p:cNvPr id="19460" name="Online Image Placeholder 2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0213"/>
            <a:ext cx="4563374" cy="5594350"/>
          </a:xfrm>
        </p:spPr>
      </p:pic>
    </p:spTree>
    <p:extLst>
      <p:ext uri="{BB962C8B-B14F-4D97-AF65-F5344CB8AC3E}">
        <p14:creationId xmlns:p14="http://schemas.microsoft.com/office/powerpoint/2010/main" val="7280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834414" cy="666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0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0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" y="-97901"/>
            <a:ext cx="11484174" cy="680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7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4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20"/>
            <a:ext cx="12192000" cy="708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144</TotalTime>
  <Words>456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Tw Cen MT</vt:lpstr>
      <vt:lpstr>Tw Cen MT Condensed</vt:lpstr>
      <vt:lpstr>Wingdings</vt:lpstr>
      <vt:lpstr>Wingdings 3</vt:lpstr>
      <vt:lpstr>Integral</vt:lpstr>
      <vt:lpstr>Warm-Up</vt:lpstr>
      <vt:lpstr>Myers-Briggs personality types</vt:lpstr>
      <vt:lpstr>What is a Mandala?</vt:lpstr>
      <vt:lpstr>What is a Mandala?</vt:lpstr>
      <vt:lpstr>Why a circle?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MANDALA ASSIGNMENT</vt:lpstr>
      <vt:lpstr>Happy Friday!  </vt:lpstr>
      <vt:lpstr>PERSONAL MANDALA ASSIGNMENT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(in your notebook!)</dc:title>
  <dc:creator>Alexandra Yeganegi</dc:creator>
  <cp:lastModifiedBy>Alexandra Yeganegi</cp:lastModifiedBy>
  <cp:revision>8</cp:revision>
  <dcterms:created xsi:type="dcterms:W3CDTF">2015-08-06T18:21:53Z</dcterms:created>
  <dcterms:modified xsi:type="dcterms:W3CDTF">2016-01-06T20:12:19Z</dcterms:modified>
</cp:coreProperties>
</file>