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1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1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7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86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5B8E46-D251-4475-A070-FE11F263E96F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0AFF05-6F6D-4E88-A7DE-F99EA786BF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28"/>
            <a:ext cx="3733800" cy="28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2971800"/>
            <a:ext cx="310636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84" y="48271"/>
            <a:ext cx="2673016" cy="29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44" y="3212522"/>
            <a:ext cx="2857500" cy="36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00" y="2994992"/>
            <a:ext cx="3109913" cy="386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45" y="88348"/>
            <a:ext cx="2825340" cy="31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6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Most Interesting Man 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don’t always _________________, but when I do, I ___________________.”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183"/>
            <a:ext cx="3282215" cy="33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3183"/>
            <a:ext cx="3048000" cy="31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Celebrates small victories – that might not seem important, but he makes them awesome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64656"/>
            <a:ext cx="3216943" cy="32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54229"/>
            <a:ext cx="3409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Philosoraptor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Philosophizing dinosaur – asks big questions about life – sometimes serious, sometimes sarcastic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4349"/>
            <a:ext cx="4355506" cy="334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352800" cy="345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doubt, there are many others you probably have seen.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76400"/>
            <a:ext cx="436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8" y="1676400"/>
            <a:ext cx="3810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81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2400"/>
            <a:ext cx="445055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3248025"/>
            <a:ext cx="3431979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92" y="3263264"/>
            <a:ext cx="2973730" cy="351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19" y="3154680"/>
            <a:ext cx="2351878" cy="35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 Today!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en-US" dirty="0"/>
              <a:t>Create </a:t>
            </a:r>
            <a:r>
              <a:rPr lang="en-US" dirty="0" smtClean="0"/>
              <a:t>a meme </a:t>
            </a:r>
            <a:r>
              <a:rPr lang="en-US" dirty="0"/>
              <a:t>that spreads some knowledge or message about World Literature.  This can be a warning to future students, something heard over and over again in this class (what would Ms. Yeganegi say?), some pertinent information that you learned in this course, whatever – as long as you can clearly explain how it connects to this class.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3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Requirements/Suggestions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Start with a popular meme or choose your own</a:t>
            </a:r>
          </a:p>
          <a:p>
            <a:r>
              <a:rPr lang="en-US" dirty="0" smtClean="0"/>
              <a:t>Focus on making sure the caption (your message) connects with the image you chose </a:t>
            </a:r>
          </a:p>
          <a:p>
            <a:r>
              <a:rPr lang="en-US" dirty="0" smtClean="0"/>
              <a:t>Use any technology you know OR use a meme generator (websites on your paper)</a:t>
            </a:r>
          </a:p>
          <a:p>
            <a:r>
              <a:rPr lang="en-US" dirty="0" smtClean="0"/>
              <a:t>Work alone or with a partner </a:t>
            </a:r>
          </a:p>
          <a:p>
            <a:r>
              <a:rPr lang="en-US" dirty="0" smtClean="0"/>
              <a:t>Finish TODAY!  </a:t>
            </a:r>
          </a:p>
          <a:p>
            <a:r>
              <a:rPr lang="en-US" dirty="0" smtClean="0"/>
              <a:t>Write a brief explanation of how your meme connects to World Literature</a:t>
            </a:r>
          </a:p>
          <a:p>
            <a:r>
              <a:rPr lang="en-US" dirty="0" smtClean="0"/>
              <a:t>Have fun!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 of a culture or system of behavior that may be considered to be passed from one individual to another by </a:t>
            </a:r>
            <a:r>
              <a:rPr lang="en-US" dirty="0" smtClean="0"/>
              <a:t>non-genetic </a:t>
            </a:r>
            <a:r>
              <a:rPr lang="en-US" dirty="0"/>
              <a:t>means, esp. imitation.</a:t>
            </a:r>
          </a:p>
        </p:txBody>
      </p:sp>
    </p:spTree>
    <p:extLst>
      <p:ext uri="{BB962C8B-B14F-4D97-AF65-F5344CB8AC3E}">
        <p14:creationId xmlns:p14="http://schemas.microsoft.com/office/powerpoint/2010/main" val="31155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concept that spreads rapidly from </a:t>
            </a:r>
            <a:r>
              <a:rPr lang="en-US" dirty="0" smtClean="0"/>
              <a:t>person to person via the Internet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majority of internet memes are transmitted </a:t>
            </a:r>
            <a:r>
              <a:rPr lang="en-US" dirty="0" smtClean="0"/>
              <a:t>by teenagers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124200"/>
            <a:ext cx="2990850" cy="32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6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memes all about?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Humor-centered – humor appeals to the most people </a:t>
            </a:r>
          </a:p>
          <a:p>
            <a:r>
              <a:rPr lang="en-US" dirty="0" smtClean="0"/>
              <a:t>Some about shock value </a:t>
            </a:r>
          </a:p>
          <a:p>
            <a:r>
              <a:rPr lang="en-US" dirty="0" smtClean="0"/>
              <a:t>Some teach a life lesson or a lesson that many people need to understand</a:t>
            </a:r>
          </a:p>
          <a:p>
            <a:r>
              <a:rPr lang="en-US" dirty="0" smtClean="0"/>
              <a:t>Some are deep</a:t>
            </a:r>
          </a:p>
          <a:p>
            <a:r>
              <a:rPr lang="en-US" dirty="0" smtClean="0"/>
              <a:t>Some are about social/cultural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LOLCats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Attaches </a:t>
            </a:r>
            <a:r>
              <a:rPr lang="en-US" dirty="0"/>
              <a:t>human </a:t>
            </a:r>
            <a:r>
              <a:rPr lang="en-US" dirty="0" smtClean="0"/>
              <a:t>behaviors (often dumb or absurd ones) </a:t>
            </a:r>
            <a:r>
              <a:rPr lang="en-US" dirty="0"/>
              <a:t>and captions to photos of </a:t>
            </a:r>
            <a:r>
              <a:rPr lang="en-US" dirty="0" smtClean="0"/>
              <a:t>housecats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59" y="1600200"/>
            <a:ext cx="4178719" cy="291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8992"/>
            <a:ext cx="3706353" cy="26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519177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7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Grumpy 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Grumpy Cat</a:t>
            </a:r>
            <a:r>
              <a:rPr lang="en-US" dirty="0" smtClean="0"/>
              <a:t>: real </a:t>
            </a:r>
            <a:r>
              <a:rPr lang="en-US" dirty="0"/>
              <a:t>name </a:t>
            </a:r>
            <a:r>
              <a:rPr lang="en-US" dirty="0" err="1"/>
              <a:t>Tardar</a:t>
            </a:r>
            <a:r>
              <a:rPr lang="en-US" dirty="0"/>
              <a:t> </a:t>
            </a:r>
            <a:r>
              <a:rPr lang="en-US" dirty="0" smtClean="0"/>
              <a:t>Sauce, is </a:t>
            </a:r>
            <a:r>
              <a:rPr lang="en-US" dirty="0"/>
              <a:t>a female cat and Internet celebrity known for her grumpy facial </a:t>
            </a:r>
            <a:r>
              <a:rPr lang="en-US" dirty="0" smtClean="0"/>
              <a:t>expression</a:t>
            </a:r>
            <a:endParaRPr lang="en-US" dirty="0"/>
          </a:p>
          <a:p>
            <a:r>
              <a:rPr lang="en-US" dirty="0" smtClean="0"/>
              <a:t>The meme attaches a picture of grumpy cat with a caption about something that makes you grumpy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3" y="3048000"/>
            <a:ext cx="298026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4114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 U No” guy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guy likes to remind people about their oversights/the things they forgot to do/the things they did incorrectly. </a:t>
            </a:r>
          </a:p>
        </p:txBody>
      </p:sp>
      <p:pic>
        <p:nvPicPr>
          <p:cNvPr id="4100" name="Picture 4" descr="http://i0.kym-cdn.com/photos/images/original/000/074/586/tumblr_l7l1nqA5va1qdsweso1_1280.jpg?1318992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886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04" y="2286000"/>
            <a:ext cx="4562950" cy="3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does not simply…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things that you just can’t do too easily </a:t>
            </a:r>
          </a:p>
          <a:p>
            <a:r>
              <a:rPr lang="en-US" dirty="0" smtClean="0"/>
              <a:t>The guy is from “Lord of the Rings” (in case you didn’t know)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5550"/>
            <a:ext cx="379619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97" y="2743200"/>
            <a:ext cx="418891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World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out that some things we consider to be huge issues are really trivial in the big picture </a:t>
            </a:r>
          </a:p>
          <a:p>
            <a:r>
              <a:rPr lang="en-US" dirty="0" smtClean="0"/>
              <a:t>Makes fun of the American “I want it all”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7" y="2667000"/>
            <a:ext cx="36775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43" y="2514600"/>
            <a:ext cx="2827421" cy="282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442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iRespondGraphMaster</vt:lpstr>
      <vt:lpstr>Aspect</vt:lpstr>
      <vt:lpstr>iRespondQuestionMaster</vt:lpstr>
      <vt:lpstr>PowerPoint Presentation</vt:lpstr>
      <vt:lpstr>What is a Meme?</vt:lpstr>
      <vt:lpstr>Internet Memes</vt:lpstr>
      <vt:lpstr>What are memes all about? </vt:lpstr>
      <vt:lpstr>LOLCats</vt:lpstr>
      <vt:lpstr>Grumpy Cat</vt:lpstr>
      <vt:lpstr>“Y U No” guy </vt:lpstr>
      <vt:lpstr>One does not simply…</vt:lpstr>
      <vt:lpstr>First World Problems</vt:lpstr>
      <vt:lpstr>The Most Interesting Man in the World</vt:lpstr>
      <vt:lpstr>Success Kid</vt:lpstr>
      <vt:lpstr>Philosoraptor</vt:lpstr>
      <vt:lpstr>Other Memes</vt:lpstr>
      <vt:lpstr>PowerPoint Presentation</vt:lpstr>
      <vt:lpstr>Your Assignment Today! </vt:lpstr>
      <vt:lpstr>Requirements/Suggestions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Meme?</dc:title>
  <dc:creator>Alexandra Yeganegi</dc:creator>
  <cp:lastModifiedBy>Alexandra Yeganegi</cp:lastModifiedBy>
  <cp:revision>8</cp:revision>
  <dcterms:created xsi:type="dcterms:W3CDTF">2013-12-13T14:30:13Z</dcterms:created>
  <dcterms:modified xsi:type="dcterms:W3CDTF">2013-12-13T15:58:02Z</dcterms:modified>
</cp:coreProperties>
</file>