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75" r:id="rId6"/>
    <p:sldId id="276" r:id="rId7"/>
    <p:sldId id="277" r:id="rId8"/>
    <p:sldId id="278" r:id="rId9"/>
    <p:sldId id="262" r:id="rId10"/>
    <p:sldId id="263" r:id="rId11"/>
    <p:sldId id="264" r:id="rId12"/>
    <p:sldId id="265" r:id="rId13"/>
    <p:sldId id="266" r:id="rId14"/>
    <p:sldId id="270" r:id="rId15"/>
    <p:sldId id="269" r:id="rId16"/>
    <p:sldId id="272" r:id="rId17"/>
    <p:sldId id="273" r:id="rId18"/>
    <p:sldId id="268" r:id="rId19"/>
    <p:sldId id="271" r:id="rId20"/>
    <p:sldId id="274"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7B31CE-4515-4989-9074-D5DAACF5658E}"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D9CD576-1B87-46E6-8CB4-D33D2751C1C6}"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B31CE-4515-4989-9074-D5DAACF5658E}"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CD576-1B87-46E6-8CB4-D33D2751C1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B31CE-4515-4989-9074-D5DAACF5658E}"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CD576-1B87-46E6-8CB4-D33D2751C1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B31CE-4515-4989-9074-D5DAACF5658E}"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CD576-1B87-46E6-8CB4-D33D2751C1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7B31CE-4515-4989-9074-D5DAACF5658E}" type="datetimeFigureOut">
              <a:rPr lang="en-US" smtClean="0"/>
              <a:t>1/11/2015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CD576-1B87-46E6-8CB4-D33D2751C1C6}"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7B31CE-4515-4989-9074-D5DAACF5658E}"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CD576-1B87-46E6-8CB4-D33D2751C1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7B31CE-4515-4989-9074-D5DAACF5658E}" type="datetimeFigureOut">
              <a:rPr lang="en-US" smtClean="0"/>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CD576-1B87-46E6-8CB4-D33D2751C1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7B31CE-4515-4989-9074-D5DAACF5658E}" type="datetimeFigureOut">
              <a:rPr lang="en-US" smtClean="0"/>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CD576-1B87-46E6-8CB4-D33D2751C1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B7B31CE-4515-4989-9074-D5DAACF5658E}" type="datetimeFigureOut">
              <a:rPr lang="en-US" smtClean="0"/>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CD576-1B87-46E6-8CB4-D33D2751C1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7B31CE-4515-4989-9074-D5DAACF5658E}"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CD576-1B87-46E6-8CB4-D33D2751C1C6}"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B7B31CE-4515-4989-9074-D5DAACF5658E}" type="datetimeFigureOut">
              <a:rPr lang="en-US" smtClean="0"/>
              <a:t>1/11/2015</a:t>
            </a:fld>
            <a:endParaRPr lang="en-US"/>
          </a:p>
        </p:txBody>
      </p:sp>
      <p:sp>
        <p:nvSpPr>
          <p:cNvPr id="7" name="Slide Number Placeholder 6"/>
          <p:cNvSpPr>
            <a:spLocks noGrp="1"/>
          </p:cNvSpPr>
          <p:nvPr>
            <p:ph type="sldNum" sz="quarter" idx="12"/>
          </p:nvPr>
        </p:nvSpPr>
        <p:spPr/>
        <p:txBody>
          <a:bodyPr/>
          <a:lstStyle/>
          <a:p>
            <a:fld id="{CD9CD576-1B87-46E6-8CB4-D33D2751C1C6}"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B7B31CE-4515-4989-9074-D5DAACF5658E}" type="datetimeFigureOut">
              <a:rPr lang="en-US" smtClean="0"/>
              <a:t>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D9CD576-1B87-46E6-8CB4-D33D2751C1C6}"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Warm-Up: Multiple intelligences</a:t>
            </a:r>
            <a:endParaRPr lang="en-US" dirty="0"/>
          </a:p>
        </p:txBody>
      </p:sp>
      <p:sp>
        <p:nvSpPr>
          <p:cNvPr id="5" name="Content Placeholder 4"/>
          <p:cNvSpPr>
            <a:spLocks noGrp="1"/>
          </p:cNvSpPr>
          <p:nvPr>
            <p:ph idx="1"/>
          </p:nvPr>
        </p:nvSpPr>
        <p:spPr/>
        <p:txBody>
          <a:bodyPr/>
          <a:lstStyle/>
          <a:p>
            <a:pPr marL="114300" indent="0">
              <a:buNone/>
            </a:pPr>
            <a:r>
              <a:rPr lang="en-US" dirty="0" smtClean="0"/>
              <a:t>Happy Monday! </a:t>
            </a:r>
          </a:p>
          <a:p>
            <a:pPr marL="114300" indent="0">
              <a:buNone/>
            </a:pPr>
            <a:endParaRPr lang="en-US" dirty="0"/>
          </a:p>
          <a:p>
            <a:pPr marL="114300" indent="0">
              <a:buNone/>
            </a:pPr>
            <a:r>
              <a:rPr lang="en-US" dirty="0" smtClean="0"/>
              <a:t>Please complete the handout you received at the door, which is a multiple intelligences assessment.  Read and follow the directions on the sheet, then wait for further instructions!</a:t>
            </a:r>
            <a:endParaRPr lang="en-US" dirty="0"/>
          </a:p>
        </p:txBody>
      </p:sp>
    </p:spTree>
    <p:extLst>
      <p:ext uri="{BB962C8B-B14F-4D97-AF65-F5344CB8AC3E}">
        <p14:creationId xmlns:p14="http://schemas.microsoft.com/office/powerpoint/2010/main" val="353249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CARD (TURN IN NOW!)</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endParaRPr lang="en-US" dirty="0"/>
          </a:p>
          <a:p>
            <a:r>
              <a:rPr lang="en-US" dirty="0" smtClean="0"/>
              <a:t>On </a:t>
            </a:r>
            <a:r>
              <a:rPr lang="en-US" dirty="0" smtClean="0"/>
              <a:t>an</a:t>
            </a:r>
            <a:r>
              <a:rPr lang="en-US" dirty="0" smtClean="0"/>
              <a:t> </a:t>
            </a:r>
            <a:r>
              <a:rPr lang="en-US" dirty="0" smtClean="0"/>
              <a:t>index card, please write the following:</a:t>
            </a:r>
          </a:p>
          <a:p>
            <a:pPr lvl="1"/>
            <a:r>
              <a:rPr lang="en-US" dirty="0" smtClean="0"/>
              <a:t>Center: Your Name</a:t>
            </a:r>
          </a:p>
          <a:p>
            <a:pPr lvl="1"/>
            <a:r>
              <a:rPr lang="en-US" dirty="0" smtClean="0"/>
              <a:t>Top Left: Block</a:t>
            </a:r>
          </a:p>
          <a:p>
            <a:pPr lvl="1"/>
            <a:r>
              <a:rPr lang="en-US" dirty="0" smtClean="0"/>
              <a:t>Top Right: Color Test Result</a:t>
            </a:r>
          </a:p>
          <a:p>
            <a:pPr lvl="1"/>
            <a:r>
              <a:rPr lang="en-US" dirty="0" smtClean="0"/>
              <a:t>Bottom Left: 5-Minute Personality Test Result</a:t>
            </a:r>
          </a:p>
          <a:p>
            <a:pPr lvl="1"/>
            <a:r>
              <a:rPr lang="en-US" dirty="0" smtClean="0"/>
              <a:t>Bottom Right: Multiple Intelligences Result</a:t>
            </a:r>
            <a:endParaRPr lang="en-US" dirty="0"/>
          </a:p>
        </p:txBody>
      </p:sp>
    </p:spTree>
    <p:extLst>
      <p:ext uri="{BB962C8B-B14F-4D97-AF65-F5344CB8AC3E}">
        <p14:creationId xmlns:p14="http://schemas.microsoft.com/office/powerpoint/2010/main" val="3293821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a:t>Write one paragraph reflecting on what you learned about yourself </a:t>
            </a:r>
            <a:r>
              <a:rPr lang="en-US" dirty="0" smtClean="0"/>
              <a:t>through the different personality tests.  </a:t>
            </a:r>
            <a:r>
              <a:rPr lang="en-US" dirty="0"/>
              <a:t>What did your results show you that you didn’t realize before or that surprised you? What do you agree </a:t>
            </a:r>
            <a:r>
              <a:rPr lang="en-US" dirty="0" smtClean="0"/>
              <a:t>with? </a:t>
            </a:r>
            <a:r>
              <a:rPr lang="en-US" dirty="0"/>
              <a:t>What do you disagree with?  How could you use your test results to do better in this class or in school as a whole? </a:t>
            </a:r>
          </a:p>
          <a:p>
            <a:endParaRPr lang="en-US" dirty="0"/>
          </a:p>
        </p:txBody>
      </p:sp>
    </p:spTree>
    <p:extLst>
      <p:ext uri="{BB962C8B-B14F-4D97-AF65-F5344CB8AC3E}">
        <p14:creationId xmlns:p14="http://schemas.microsoft.com/office/powerpoint/2010/main" val="59924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on… symbolism</a:t>
            </a:r>
            <a:endParaRPr lang="en-US" dirty="0"/>
          </a:p>
        </p:txBody>
      </p:sp>
      <p:sp>
        <p:nvSpPr>
          <p:cNvPr id="3" name="Content Placeholder 2"/>
          <p:cNvSpPr>
            <a:spLocks noGrp="1"/>
          </p:cNvSpPr>
          <p:nvPr>
            <p:ph idx="1"/>
          </p:nvPr>
        </p:nvSpPr>
        <p:spPr/>
        <p:txBody>
          <a:bodyPr/>
          <a:lstStyle/>
          <a:p>
            <a:r>
              <a:rPr lang="en-US" dirty="0" smtClean="0"/>
              <a:t>What is a symbol?  </a:t>
            </a:r>
          </a:p>
          <a:p>
            <a:endParaRPr lang="en-US" dirty="0"/>
          </a:p>
          <a:p>
            <a:r>
              <a:rPr lang="en-US" dirty="0" smtClean="0"/>
              <a:t>Symbol vs. Logo</a:t>
            </a:r>
          </a:p>
          <a:p>
            <a:endParaRPr lang="en-US" dirty="0"/>
          </a:p>
          <a:p>
            <a:r>
              <a:rPr lang="en-US" dirty="0" smtClean="0"/>
              <a:t>Review/Practice </a:t>
            </a:r>
            <a:endParaRPr lang="en-US" dirty="0"/>
          </a:p>
        </p:txBody>
      </p:sp>
    </p:spTree>
    <p:extLst>
      <p:ext uri="{BB962C8B-B14F-4D97-AF65-F5344CB8AC3E}">
        <p14:creationId xmlns:p14="http://schemas.microsoft.com/office/powerpoint/2010/main" val="29443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MANDALas</a:t>
            </a:r>
            <a:endParaRPr lang="en-US" dirty="0"/>
          </a:p>
        </p:txBody>
      </p:sp>
      <p:sp>
        <p:nvSpPr>
          <p:cNvPr id="3" name="Content Placeholder 2"/>
          <p:cNvSpPr>
            <a:spLocks noGrp="1"/>
          </p:cNvSpPr>
          <p:nvPr>
            <p:ph idx="1"/>
          </p:nvPr>
        </p:nvSpPr>
        <p:spPr/>
        <p:txBody>
          <a:bodyPr/>
          <a:lstStyle/>
          <a:p>
            <a:r>
              <a:rPr lang="en-US" dirty="0" smtClean="0"/>
              <a:t>You know that </a:t>
            </a:r>
            <a:r>
              <a:rPr lang="en-US" b="1" u="sng" dirty="0" smtClean="0"/>
              <a:t>identity </a:t>
            </a:r>
            <a:r>
              <a:rPr lang="en-US" dirty="0" smtClean="0"/>
              <a:t>is all the things that combine to make you a unique individual – who you are.  </a:t>
            </a:r>
          </a:p>
          <a:p>
            <a:endParaRPr lang="en-US" dirty="0"/>
          </a:p>
          <a:p>
            <a:r>
              <a:rPr lang="en-US" dirty="0" smtClean="0"/>
              <a:t>You know that </a:t>
            </a:r>
            <a:r>
              <a:rPr lang="en-US" b="1" u="sng" dirty="0" smtClean="0"/>
              <a:t>symbolism</a:t>
            </a:r>
            <a:r>
              <a:rPr lang="en-US" dirty="0" smtClean="0"/>
              <a:t> is when you use something to represent something else.</a:t>
            </a:r>
          </a:p>
          <a:p>
            <a:endParaRPr lang="en-US" dirty="0"/>
          </a:p>
          <a:p>
            <a:r>
              <a:rPr lang="en-US" dirty="0" smtClean="0"/>
              <a:t>What is a </a:t>
            </a:r>
            <a:r>
              <a:rPr lang="en-US" b="1" u="sng" dirty="0" smtClean="0"/>
              <a:t>mandala? </a:t>
            </a:r>
            <a:r>
              <a:rPr lang="en-US" dirty="0" smtClean="0">
                <a:sym typeface="Wingdings" panose="05000000000000000000" pitchFamily="2" charset="2"/>
              </a:rPr>
              <a:t> The word means “circle” in Sanskrit.  It is a tool that you use to reflect your identity through symbolism, and often you use it to reflect on your past, present, and future. </a:t>
            </a:r>
            <a:endParaRPr lang="en-US" dirty="0"/>
          </a:p>
        </p:txBody>
      </p:sp>
    </p:spTree>
    <p:extLst>
      <p:ext uri="{BB962C8B-B14F-4D97-AF65-F5344CB8AC3E}">
        <p14:creationId xmlns:p14="http://schemas.microsoft.com/office/powerpoint/2010/main" val="375555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153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3525"/>
            <a:ext cx="8763000" cy="64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23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endParaRPr lang="en-US" smtClean="0"/>
          </a:p>
        </p:txBody>
      </p:sp>
      <p:sp>
        <p:nvSpPr>
          <p:cNvPr id="154627" name="Content Placeholder 2"/>
          <p:cNvSpPr>
            <a:spLocks noGrp="1"/>
          </p:cNvSpPr>
          <p:nvPr>
            <p:ph idx="1"/>
          </p:nvPr>
        </p:nvSpPr>
        <p:spPr/>
        <p:txBody>
          <a:bodyPr/>
          <a:lstStyle/>
          <a:p>
            <a:endParaRPr lang="en-US" smtClean="0"/>
          </a:p>
        </p:txBody>
      </p:sp>
      <p:pic>
        <p:nvPicPr>
          <p:cNvPr id="154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7988"/>
            <a:ext cx="8458200"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899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endParaRPr lang="en-US" smtClean="0"/>
          </a:p>
        </p:txBody>
      </p:sp>
      <p:sp>
        <p:nvSpPr>
          <p:cNvPr id="160771" name="Content Placeholder 2"/>
          <p:cNvSpPr>
            <a:spLocks noGrp="1"/>
          </p:cNvSpPr>
          <p:nvPr>
            <p:ph idx="1"/>
          </p:nvPr>
        </p:nvSpPr>
        <p:spPr/>
        <p:txBody>
          <a:bodyPr/>
          <a:lstStyle/>
          <a:p>
            <a:endParaRPr lang="en-US" smtClean="0"/>
          </a:p>
        </p:txBody>
      </p:sp>
      <p:pic>
        <p:nvPicPr>
          <p:cNvPr id="160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63000"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822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endParaRPr lang="en-US" smtClean="0"/>
          </a:p>
        </p:txBody>
      </p:sp>
      <p:sp>
        <p:nvSpPr>
          <p:cNvPr id="161795" name="Content Placeholder 2"/>
          <p:cNvSpPr>
            <a:spLocks noGrp="1"/>
          </p:cNvSpPr>
          <p:nvPr>
            <p:ph idx="1"/>
          </p:nvPr>
        </p:nvSpPr>
        <p:spPr/>
        <p:txBody>
          <a:bodyPr/>
          <a:lstStyle/>
          <a:p>
            <a:endParaRPr lang="en-US" smtClean="0"/>
          </a:p>
        </p:txBody>
      </p:sp>
      <p:pic>
        <p:nvPicPr>
          <p:cNvPr id="161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87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endParaRPr lang="en-US" smtClean="0"/>
          </a:p>
        </p:txBody>
      </p:sp>
      <p:sp>
        <p:nvSpPr>
          <p:cNvPr id="155651" name="Content Placeholder 2"/>
          <p:cNvSpPr>
            <a:spLocks noGrp="1"/>
          </p:cNvSpPr>
          <p:nvPr>
            <p:ph idx="1"/>
          </p:nvPr>
        </p:nvSpPr>
        <p:spPr/>
        <p:txBody>
          <a:bodyPr/>
          <a:lstStyle/>
          <a:p>
            <a:endParaRPr lang="en-US" smtClean="0"/>
          </a:p>
        </p:txBody>
      </p:sp>
      <p:pic>
        <p:nvPicPr>
          <p:cNvPr id="155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28600"/>
            <a:ext cx="8574087" cy="621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34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endParaRPr lang="en-US" smtClean="0"/>
          </a:p>
        </p:txBody>
      </p:sp>
      <p:sp>
        <p:nvSpPr>
          <p:cNvPr id="157699" name="Content Placeholder 2"/>
          <p:cNvSpPr>
            <a:spLocks noGrp="1"/>
          </p:cNvSpPr>
          <p:nvPr>
            <p:ph idx="1"/>
          </p:nvPr>
        </p:nvSpPr>
        <p:spPr/>
        <p:txBody>
          <a:bodyPr/>
          <a:lstStyle/>
          <a:p>
            <a:endParaRPr lang="en-US" smtClean="0"/>
          </a:p>
        </p:txBody>
      </p:sp>
      <p:pic>
        <p:nvPicPr>
          <p:cNvPr id="157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839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999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Intrapersonal vs. interpersonal</a:t>
            </a:r>
            <a:endParaRPr lang="en-US" dirty="0"/>
          </a:p>
        </p:txBody>
      </p:sp>
      <p:sp>
        <p:nvSpPr>
          <p:cNvPr id="3" name="Content Placeholder 2"/>
          <p:cNvSpPr>
            <a:spLocks noGrp="1"/>
          </p:cNvSpPr>
          <p:nvPr>
            <p:ph idx="1"/>
          </p:nvPr>
        </p:nvSpPr>
        <p:spPr>
          <a:xfrm>
            <a:off x="457200" y="1752600"/>
            <a:ext cx="8229600" cy="4800600"/>
          </a:xfrm>
        </p:spPr>
        <p:txBody>
          <a:bodyPr/>
          <a:lstStyle/>
          <a:p>
            <a:r>
              <a:rPr lang="en-US" dirty="0" smtClean="0"/>
              <a:t>Intrapersonal:  This means you are quite intuitive about yourself, what you learn, and how it relates to you.  You tend to be in touch with your feelings, values, and ideas.  You may be more reserved or quiet, but that doesn’t necessarily mean you are shy.  </a:t>
            </a:r>
          </a:p>
          <a:p>
            <a:endParaRPr lang="en-US" dirty="0"/>
          </a:p>
          <a:p>
            <a:r>
              <a:rPr lang="en-US" dirty="0" smtClean="0"/>
              <a:t>Interpersonal: This means you are typically people-oriented and outgoing, and you like to learn cooperatively in groups or with a partner.  You may be talkative and social, so you do best when working with others.  </a:t>
            </a:r>
            <a:endParaRPr lang="en-US" dirty="0"/>
          </a:p>
        </p:txBody>
      </p:sp>
    </p:spTree>
    <p:extLst>
      <p:ext uri="{BB962C8B-B14F-4D97-AF65-F5344CB8AC3E}">
        <p14:creationId xmlns:p14="http://schemas.microsoft.com/office/powerpoint/2010/main" val="285789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MANDALAS</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smtClean="0"/>
              <a:t>Complete </a:t>
            </a:r>
            <a:r>
              <a:rPr lang="en-US" dirty="0" smtClean="0"/>
              <a:t>the questions on the handout. This is part of your grade.  Make sure you come up with symbols on each step. </a:t>
            </a:r>
          </a:p>
          <a:p>
            <a:endParaRPr lang="en-US" dirty="0"/>
          </a:p>
          <a:p>
            <a:r>
              <a:rPr lang="en-US" dirty="0" smtClean="0"/>
              <a:t>Sketch a rough draft on the back of your pre-writing handout. Don’t color it, and don’t make it perfect – just get an idea of what you are doing. </a:t>
            </a:r>
            <a:endParaRPr lang="en-US" dirty="0" smtClean="0"/>
          </a:p>
          <a:p>
            <a:endParaRPr lang="en-US" dirty="0"/>
          </a:p>
          <a:p>
            <a:r>
              <a:rPr lang="en-US" dirty="0" smtClean="0"/>
              <a:t>When you are ready to begin your mandala, </a:t>
            </a:r>
            <a:r>
              <a:rPr lang="en-US" dirty="0" smtClean="0"/>
              <a:t>pick up your final copy paper from me. Be creative!  Be awesome! Show off you who you are! </a:t>
            </a:r>
            <a:endParaRPr lang="en-US" dirty="0" smtClean="0"/>
          </a:p>
          <a:p>
            <a:pPr marL="411480" lvl="1" indent="0">
              <a:buNone/>
            </a:pPr>
            <a:endParaRPr lang="en-US" dirty="0"/>
          </a:p>
        </p:txBody>
      </p:sp>
    </p:spTree>
    <p:extLst>
      <p:ext uri="{BB962C8B-B14F-4D97-AF65-F5344CB8AC3E}">
        <p14:creationId xmlns:p14="http://schemas.microsoft.com/office/powerpoint/2010/main" val="322675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Summarizer</a:t>
            </a:r>
            <a:endParaRPr lang="en-US" dirty="0"/>
          </a:p>
        </p:txBody>
      </p:sp>
      <p:sp>
        <p:nvSpPr>
          <p:cNvPr id="3" name="Content Placeholder 2"/>
          <p:cNvSpPr>
            <a:spLocks noGrp="1"/>
          </p:cNvSpPr>
          <p:nvPr>
            <p:ph idx="1"/>
          </p:nvPr>
        </p:nvSpPr>
        <p:spPr/>
        <p:txBody>
          <a:bodyPr/>
          <a:lstStyle/>
          <a:p>
            <a:r>
              <a:rPr lang="en-US" dirty="0" smtClean="0"/>
              <a:t>Share your current progress on your mandala with someone at your table.  </a:t>
            </a:r>
          </a:p>
          <a:p>
            <a:endParaRPr lang="en-US" dirty="0"/>
          </a:p>
          <a:p>
            <a:r>
              <a:rPr lang="en-US" dirty="0" smtClean="0"/>
              <a:t>Feedback: </a:t>
            </a:r>
          </a:p>
          <a:p>
            <a:pPr lvl="1"/>
            <a:r>
              <a:rPr lang="en-US" dirty="0" smtClean="0"/>
              <a:t>One positive compliment</a:t>
            </a:r>
          </a:p>
          <a:p>
            <a:pPr lvl="1"/>
            <a:r>
              <a:rPr lang="en-US" dirty="0" smtClean="0"/>
              <a:t>One constructive suggestion </a:t>
            </a:r>
            <a:endParaRPr lang="en-US" dirty="0"/>
          </a:p>
        </p:txBody>
      </p:sp>
    </p:spTree>
    <p:extLst>
      <p:ext uri="{BB962C8B-B14F-4D97-AF65-F5344CB8AC3E}">
        <p14:creationId xmlns:p14="http://schemas.microsoft.com/office/powerpoint/2010/main" val="129545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intelligences</a:t>
            </a:r>
            <a:endParaRPr lang="en-US" dirty="0"/>
          </a:p>
        </p:txBody>
      </p:sp>
      <p:sp>
        <p:nvSpPr>
          <p:cNvPr id="3" name="Content Placeholder 2"/>
          <p:cNvSpPr>
            <a:spLocks noGrp="1"/>
          </p:cNvSpPr>
          <p:nvPr>
            <p:ph idx="1"/>
          </p:nvPr>
        </p:nvSpPr>
        <p:spPr/>
        <p:txBody>
          <a:bodyPr>
            <a:normAutofit lnSpcReduction="10000"/>
          </a:bodyPr>
          <a:lstStyle/>
          <a:p>
            <a:r>
              <a:rPr lang="en-US" dirty="0" smtClean="0"/>
              <a:t>Verbal/Linguistic (Words): You are probably strong at speaking, writing, reading, and listening.  </a:t>
            </a:r>
          </a:p>
          <a:p>
            <a:endParaRPr lang="en-US" dirty="0"/>
          </a:p>
          <a:p>
            <a:r>
              <a:rPr lang="en-US" dirty="0" smtClean="0"/>
              <a:t>Kinesthetic (Body): You learn best through activity: games, movement, hands-on tasks, building. You don’t like to sit still for long! </a:t>
            </a:r>
          </a:p>
          <a:p>
            <a:endParaRPr lang="en-US" dirty="0"/>
          </a:p>
          <a:p>
            <a:r>
              <a:rPr lang="en-US" dirty="0" smtClean="0"/>
              <a:t>Spatial  (Visual): You learn best through visual aids and organizers. You need to see in order to understand, so you typically like charts, graphs, maps, illustrations, art, etc. </a:t>
            </a:r>
            <a:endParaRPr lang="en-US" dirty="0"/>
          </a:p>
        </p:txBody>
      </p:sp>
    </p:spTree>
    <p:extLst>
      <p:ext uri="{BB962C8B-B14F-4D97-AF65-F5344CB8AC3E}">
        <p14:creationId xmlns:p14="http://schemas.microsoft.com/office/powerpoint/2010/main" val="223261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Intelligences</a:t>
            </a:r>
            <a:endParaRPr lang="en-US" dirty="0"/>
          </a:p>
        </p:txBody>
      </p:sp>
      <p:sp>
        <p:nvSpPr>
          <p:cNvPr id="3" name="Content Placeholder 2"/>
          <p:cNvSpPr>
            <a:spLocks noGrp="1"/>
          </p:cNvSpPr>
          <p:nvPr>
            <p:ph idx="1"/>
          </p:nvPr>
        </p:nvSpPr>
        <p:spPr/>
        <p:txBody>
          <a:bodyPr/>
          <a:lstStyle/>
          <a:p>
            <a:r>
              <a:rPr lang="en-US" dirty="0" smtClean="0"/>
              <a:t>Logical (Mathematical): You are great with numbers, reasoning, and problem solving.  </a:t>
            </a:r>
          </a:p>
          <a:p>
            <a:endParaRPr lang="en-US" dirty="0"/>
          </a:p>
          <a:p>
            <a:r>
              <a:rPr lang="en-US" dirty="0" smtClean="0"/>
              <a:t>Musical: You learn well with songs, patterns, rhythms, instruments, and musical expression. </a:t>
            </a:r>
          </a:p>
          <a:p>
            <a:endParaRPr lang="en-US" dirty="0"/>
          </a:p>
          <a:p>
            <a:r>
              <a:rPr lang="en-US" dirty="0" smtClean="0"/>
              <a:t>Naturalist: You love the outdoors, animals, and field trips. You are very good at picking up subtle differences in meaning and reading between the lines. </a:t>
            </a:r>
            <a:endParaRPr lang="en-US" dirty="0"/>
          </a:p>
        </p:txBody>
      </p:sp>
    </p:spTree>
    <p:extLst>
      <p:ext uri="{BB962C8B-B14F-4D97-AF65-F5344CB8AC3E}">
        <p14:creationId xmlns:p14="http://schemas.microsoft.com/office/powerpoint/2010/main" val="10026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38400"/>
            <a:ext cx="2677886" cy="200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 = Lion</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a:t>Lions are leaders. They are usually the bosses at work…or at least they think they </a:t>
            </a:r>
            <a:r>
              <a:rPr lang="en-US" dirty="0" smtClean="0"/>
              <a:t>are!</a:t>
            </a:r>
          </a:p>
          <a:p>
            <a:r>
              <a:rPr lang="en-US" dirty="0" smtClean="0"/>
              <a:t>They </a:t>
            </a:r>
            <a:r>
              <a:rPr lang="en-US" dirty="0"/>
              <a:t>are </a:t>
            </a:r>
            <a:r>
              <a:rPr lang="en-US" dirty="0" smtClean="0"/>
              <a:t>decisive.</a:t>
            </a:r>
          </a:p>
          <a:p>
            <a:r>
              <a:rPr lang="en-US" dirty="0" smtClean="0"/>
              <a:t>They </a:t>
            </a:r>
            <a:r>
              <a:rPr lang="en-US" dirty="0"/>
              <a:t>love to solve </a:t>
            </a:r>
            <a:r>
              <a:rPr lang="en-US" dirty="0" smtClean="0"/>
              <a:t>problems.</a:t>
            </a:r>
          </a:p>
          <a:p>
            <a:r>
              <a:rPr lang="en-US" dirty="0" smtClean="0"/>
              <a:t>They love </a:t>
            </a:r>
            <a:r>
              <a:rPr lang="en-US" dirty="0"/>
              <a:t>to seek new </a:t>
            </a:r>
            <a:r>
              <a:rPr lang="en-US" dirty="0" smtClean="0"/>
              <a:t>adventures</a:t>
            </a:r>
          </a:p>
          <a:p>
            <a:pPr marL="114300" indent="0">
              <a:buNone/>
            </a:pPr>
            <a:r>
              <a:rPr lang="en-US" dirty="0"/>
              <a:t> </a:t>
            </a:r>
            <a:r>
              <a:rPr lang="en-US" dirty="0" smtClean="0"/>
              <a:t>  and </a:t>
            </a:r>
            <a:r>
              <a:rPr lang="en-US" dirty="0"/>
              <a:t>opportunities.</a:t>
            </a:r>
          </a:p>
          <a:p>
            <a:r>
              <a:rPr lang="en-US" dirty="0"/>
              <a:t>Lions are very confident and self-reliant. </a:t>
            </a:r>
            <a:endParaRPr lang="en-US" dirty="0" smtClean="0"/>
          </a:p>
          <a:p>
            <a:r>
              <a:rPr lang="en-US" dirty="0" smtClean="0"/>
              <a:t>In </a:t>
            </a:r>
            <a:r>
              <a:rPr lang="en-US" dirty="0"/>
              <a:t>a group setting, if no one else instantly takes charge, the Lion will. Unfortunately, if they don’t learn how to tone down their aggressiveness, their natural dominating traits can cause problems with others. </a:t>
            </a:r>
          </a:p>
        </p:txBody>
      </p:sp>
    </p:spTree>
    <p:extLst>
      <p:ext uri="{BB962C8B-B14F-4D97-AF65-F5344CB8AC3E}">
        <p14:creationId xmlns:p14="http://schemas.microsoft.com/office/powerpoint/2010/main" val="1149646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86400" y="1676400"/>
            <a:ext cx="354816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 = </a:t>
            </a:r>
            <a:r>
              <a:rPr lang="en-US" dirty="0" err="1" smtClean="0"/>
              <a:t>OTTer</a:t>
            </a:r>
            <a:endParaRPr lang="en-US" dirty="0"/>
          </a:p>
        </p:txBody>
      </p:sp>
      <p:sp>
        <p:nvSpPr>
          <p:cNvPr id="4" name="Rectangle 3"/>
          <p:cNvSpPr/>
          <p:nvPr/>
        </p:nvSpPr>
        <p:spPr>
          <a:xfrm>
            <a:off x="304800" y="1600200"/>
            <a:ext cx="8686800" cy="4832092"/>
          </a:xfrm>
          <a:prstGeom prst="rect">
            <a:avLst/>
          </a:prstGeom>
        </p:spPr>
        <p:txBody>
          <a:bodyPr wrap="square">
            <a:spAutoFit/>
          </a:bodyPr>
          <a:lstStyle/>
          <a:p>
            <a:pPr marL="285750" indent="-285750">
              <a:buFont typeface="Arial" panose="020B0604020202020204" pitchFamily="34" charset="0"/>
              <a:buChar char="•"/>
            </a:pPr>
            <a:r>
              <a:rPr lang="en-US" sz="2200" dirty="0"/>
              <a:t>Otters are excitable, fun seeking</a:t>
            </a:r>
            <a:r>
              <a:rPr lang="en-US" sz="2200" dirty="0" smtClean="0"/>
              <a:t>,</a:t>
            </a:r>
          </a:p>
          <a:p>
            <a:r>
              <a:rPr lang="en-US" sz="2200" dirty="0"/>
              <a:t> </a:t>
            </a:r>
            <a:r>
              <a:rPr lang="en-US" sz="2200" dirty="0" smtClean="0"/>
              <a:t>   cheerleader </a:t>
            </a:r>
            <a:r>
              <a:rPr lang="en-US" sz="2200" dirty="0"/>
              <a:t>types who love </a:t>
            </a:r>
            <a:r>
              <a:rPr lang="en-US" sz="2200" dirty="0" smtClean="0"/>
              <a:t>to</a:t>
            </a:r>
          </a:p>
          <a:p>
            <a:r>
              <a:rPr lang="en-US" sz="2200" dirty="0"/>
              <a:t> </a:t>
            </a:r>
            <a:r>
              <a:rPr lang="en-US" sz="2200" dirty="0" smtClean="0"/>
              <a:t>   talk</a:t>
            </a:r>
            <a:r>
              <a:rPr lang="en-US" sz="2200" dirty="0"/>
              <a:t>! </a:t>
            </a:r>
            <a:endParaRPr lang="en-US" sz="2200" dirty="0" smtClean="0"/>
          </a:p>
          <a:p>
            <a:pPr marL="285750" indent="-285750">
              <a:buFont typeface="Arial" panose="020B0604020202020204" pitchFamily="34" charset="0"/>
              <a:buChar char="•"/>
            </a:pPr>
            <a:r>
              <a:rPr lang="en-US" sz="2200" dirty="0" smtClean="0"/>
              <a:t>They’re </a:t>
            </a:r>
            <a:r>
              <a:rPr lang="en-US" sz="2200" dirty="0"/>
              <a:t>great at </a:t>
            </a:r>
            <a:r>
              <a:rPr lang="en-US" sz="2200" dirty="0" smtClean="0"/>
              <a:t>motivating</a:t>
            </a:r>
          </a:p>
          <a:p>
            <a:r>
              <a:rPr lang="en-US" sz="2200" dirty="0" smtClean="0"/>
              <a:t>   others </a:t>
            </a:r>
            <a:r>
              <a:rPr lang="en-US" sz="2200" dirty="0"/>
              <a:t>and need to be in </a:t>
            </a:r>
            <a:r>
              <a:rPr lang="en-US" sz="2200" dirty="0" smtClean="0"/>
              <a:t>an</a:t>
            </a:r>
          </a:p>
          <a:p>
            <a:r>
              <a:rPr lang="en-US" sz="2200" dirty="0"/>
              <a:t> </a:t>
            </a:r>
            <a:r>
              <a:rPr lang="en-US" sz="2200" dirty="0" smtClean="0"/>
              <a:t>  environment </a:t>
            </a:r>
            <a:r>
              <a:rPr lang="en-US" sz="2200" dirty="0"/>
              <a:t>where they can </a:t>
            </a:r>
            <a:r>
              <a:rPr lang="en-US" sz="2200" dirty="0" smtClean="0"/>
              <a:t>talk</a:t>
            </a:r>
          </a:p>
          <a:p>
            <a:r>
              <a:rPr lang="en-US" sz="2200" dirty="0"/>
              <a:t> </a:t>
            </a:r>
            <a:r>
              <a:rPr lang="en-US" sz="2200" dirty="0" smtClean="0"/>
              <a:t>  and </a:t>
            </a:r>
            <a:r>
              <a:rPr lang="en-US" sz="2200" dirty="0"/>
              <a:t>have a vote on major </a:t>
            </a:r>
            <a:r>
              <a:rPr lang="en-US" sz="2200" dirty="0" smtClean="0"/>
              <a:t>decisions.</a:t>
            </a:r>
          </a:p>
          <a:p>
            <a:pPr marL="285750" indent="-285750">
              <a:buFont typeface="Arial" panose="020B0604020202020204" pitchFamily="34" charset="0"/>
              <a:buChar char="•"/>
            </a:pPr>
            <a:r>
              <a:rPr lang="en-US" sz="2200" dirty="0" smtClean="0"/>
              <a:t>They can </a:t>
            </a:r>
            <a:r>
              <a:rPr lang="en-US" sz="2200" dirty="0"/>
              <a:t>be very loving and encouraging unless under pressure, when they tend to use their verbal skills to attack. </a:t>
            </a:r>
            <a:endParaRPr lang="en-US" sz="2200" dirty="0" smtClean="0"/>
          </a:p>
          <a:p>
            <a:pPr marL="285750" indent="-285750">
              <a:buFont typeface="Arial" panose="020B0604020202020204" pitchFamily="34" charset="0"/>
              <a:buChar char="•"/>
            </a:pPr>
            <a:r>
              <a:rPr lang="en-US" sz="2200" dirty="0" smtClean="0"/>
              <a:t>They </a:t>
            </a:r>
            <a:r>
              <a:rPr lang="en-US" sz="2200" dirty="0"/>
              <a:t>have a strong desire to be liked and enjoy being the center of </a:t>
            </a:r>
            <a:r>
              <a:rPr lang="en-US" sz="2200" dirty="0" smtClean="0"/>
              <a:t>attention.</a:t>
            </a:r>
          </a:p>
          <a:p>
            <a:pPr marL="285750" indent="-285750">
              <a:buFont typeface="Arial" panose="020B0604020202020204" pitchFamily="34" charset="0"/>
              <a:buChar char="•"/>
            </a:pPr>
            <a:r>
              <a:rPr lang="en-US" sz="2200" dirty="0" smtClean="0"/>
              <a:t>They </a:t>
            </a:r>
            <a:r>
              <a:rPr lang="en-US" sz="2200" dirty="0"/>
              <a:t>are often very attentive to style, clothes, and </a:t>
            </a:r>
            <a:r>
              <a:rPr lang="en-US" sz="2200" dirty="0" smtClean="0"/>
              <a:t>flash.</a:t>
            </a:r>
          </a:p>
          <a:p>
            <a:pPr marL="285750" indent="-285750">
              <a:buFont typeface="Arial" panose="020B0604020202020204" pitchFamily="34" charset="0"/>
              <a:buChar char="•"/>
            </a:pPr>
            <a:r>
              <a:rPr lang="en-US" sz="2200" dirty="0" smtClean="0"/>
              <a:t>Otters </a:t>
            </a:r>
            <a:r>
              <a:rPr lang="en-US" sz="2200" dirty="0"/>
              <a:t>are the life of any party; and most people really enjoy being around them.</a:t>
            </a:r>
          </a:p>
        </p:txBody>
      </p:sp>
    </p:spTree>
    <p:extLst>
      <p:ext uri="{BB962C8B-B14F-4D97-AF65-F5344CB8AC3E}">
        <p14:creationId xmlns:p14="http://schemas.microsoft.com/office/powerpoint/2010/main" val="2959094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34" y="1838324"/>
            <a:ext cx="2825766"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 = Golden Retriever</a:t>
            </a:r>
            <a:endParaRPr lang="en-US" dirty="0"/>
          </a:p>
        </p:txBody>
      </p:sp>
      <p:sp>
        <p:nvSpPr>
          <p:cNvPr id="3" name="Content Placeholder 2"/>
          <p:cNvSpPr>
            <a:spLocks noGrp="1"/>
          </p:cNvSpPr>
          <p:nvPr>
            <p:ph idx="1"/>
          </p:nvPr>
        </p:nvSpPr>
        <p:spPr>
          <a:xfrm>
            <a:off x="457200" y="1752600"/>
            <a:ext cx="6400800" cy="5181600"/>
          </a:xfrm>
        </p:spPr>
        <p:txBody>
          <a:bodyPr>
            <a:normAutofit fontScale="92500" lnSpcReduction="10000"/>
          </a:bodyPr>
          <a:lstStyle/>
          <a:p>
            <a:r>
              <a:rPr lang="en-US" dirty="0"/>
              <a:t>One word describes these people: </a:t>
            </a:r>
            <a:endParaRPr lang="en-US" dirty="0" smtClean="0"/>
          </a:p>
          <a:p>
            <a:pPr marL="114300" indent="0">
              <a:buNone/>
            </a:pPr>
            <a:r>
              <a:rPr lang="en-US" dirty="0"/>
              <a:t> </a:t>
            </a:r>
            <a:r>
              <a:rPr lang="en-US" dirty="0" smtClean="0"/>
              <a:t>  LOYAL. </a:t>
            </a:r>
          </a:p>
          <a:p>
            <a:r>
              <a:rPr lang="en-US" dirty="0" smtClean="0"/>
              <a:t>They can deal with a good deal of emotional </a:t>
            </a:r>
            <a:r>
              <a:rPr lang="en-US" dirty="0"/>
              <a:t>pain and punishment </a:t>
            </a:r>
            <a:r>
              <a:rPr lang="en-US" dirty="0" smtClean="0"/>
              <a:t>but</a:t>
            </a:r>
          </a:p>
          <a:p>
            <a:pPr marL="114300" indent="0">
              <a:buNone/>
            </a:pPr>
            <a:r>
              <a:rPr lang="en-US" dirty="0" smtClean="0"/>
              <a:t>   still </a:t>
            </a:r>
            <a:r>
              <a:rPr lang="en-US" dirty="0"/>
              <a:t>stay </a:t>
            </a:r>
            <a:r>
              <a:rPr lang="en-US" dirty="0" smtClean="0"/>
              <a:t>committed.</a:t>
            </a:r>
          </a:p>
          <a:p>
            <a:r>
              <a:rPr lang="en-US" dirty="0" smtClean="0"/>
              <a:t>They </a:t>
            </a:r>
            <a:r>
              <a:rPr lang="en-US" dirty="0"/>
              <a:t>are great listeners, incredibly empathetic and warm </a:t>
            </a:r>
            <a:r>
              <a:rPr lang="en-US" dirty="0" smtClean="0"/>
              <a:t>encouragers.</a:t>
            </a:r>
          </a:p>
          <a:p>
            <a:r>
              <a:rPr lang="en-US" dirty="0" smtClean="0"/>
              <a:t>They are good team players, but</a:t>
            </a:r>
          </a:p>
          <a:p>
            <a:pPr marL="114300" indent="0">
              <a:buNone/>
            </a:pPr>
            <a:r>
              <a:rPr lang="en-US" dirty="0" smtClean="0"/>
              <a:t>   because they are such pleasers and</a:t>
            </a:r>
          </a:p>
          <a:p>
            <a:pPr marL="114300" indent="0">
              <a:buNone/>
            </a:pPr>
            <a:r>
              <a:rPr lang="en-US" dirty="0"/>
              <a:t> </a:t>
            </a:r>
            <a:r>
              <a:rPr lang="en-US" dirty="0" smtClean="0"/>
              <a:t>  care about harmony, they may not be </a:t>
            </a:r>
          </a:p>
          <a:p>
            <a:pPr marL="114300" indent="0">
              <a:buNone/>
            </a:pPr>
            <a:r>
              <a:rPr lang="en-US" dirty="0"/>
              <a:t> </a:t>
            </a:r>
            <a:r>
              <a:rPr lang="en-US" dirty="0" smtClean="0"/>
              <a:t>  assertive at times when it’s needed. </a:t>
            </a:r>
          </a:p>
          <a:p>
            <a:r>
              <a:rPr lang="en-US" dirty="0" smtClean="0"/>
              <a:t>Golden retrievers tend to focus on the present and devote lots of time to helping others and building relationships. </a:t>
            </a:r>
            <a:endParaRPr lang="en-US" dirty="0"/>
          </a:p>
        </p:txBody>
      </p:sp>
    </p:spTree>
    <p:extLst>
      <p:ext uri="{BB962C8B-B14F-4D97-AF65-F5344CB8AC3E}">
        <p14:creationId xmlns:p14="http://schemas.microsoft.com/office/powerpoint/2010/main" val="365453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 Beaver</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1676400"/>
            <a:ext cx="8839200" cy="5262979"/>
          </a:xfrm>
          <a:prstGeom prst="rect">
            <a:avLst/>
          </a:prstGeom>
        </p:spPr>
        <p:txBody>
          <a:bodyPr wrap="square">
            <a:spAutoFit/>
          </a:bodyPr>
          <a:lstStyle/>
          <a:p>
            <a:pPr marL="285750" indent="-285750">
              <a:buFont typeface="Arial" panose="020B0604020202020204" pitchFamily="34" charset="0"/>
              <a:buChar char="•"/>
            </a:pPr>
            <a:r>
              <a:rPr lang="en-US" sz="2400" dirty="0"/>
              <a:t>Beavers have a strong need </a:t>
            </a:r>
            <a:r>
              <a:rPr lang="en-US" sz="2400" dirty="0" smtClean="0"/>
              <a:t>to</a:t>
            </a:r>
          </a:p>
          <a:p>
            <a:r>
              <a:rPr lang="en-US" sz="2400" dirty="0"/>
              <a:t> </a:t>
            </a:r>
            <a:r>
              <a:rPr lang="en-US" sz="2400" dirty="0" smtClean="0"/>
              <a:t>  do things </a:t>
            </a:r>
            <a:r>
              <a:rPr lang="en-US" sz="2400" dirty="0"/>
              <a:t>right and by the book. </a:t>
            </a:r>
            <a:endParaRPr lang="en-US" sz="2400" dirty="0" smtClean="0"/>
          </a:p>
          <a:p>
            <a:pPr marL="342900" indent="-342900">
              <a:buFont typeface="Arial" panose="020B0604020202020204" pitchFamily="34" charset="0"/>
              <a:buChar char="•"/>
            </a:pPr>
            <a:r>
              <a:rPr lang="en-US" sz="2400" dirty="0"/>
              <a:t>T</a:t>
            </a:r>
            <a:r>
              <a:rPr lang="en-US" sz="2400" dirty="0" smtClean="0"/>
              <a:t>hey </a:t>
            </a:r>
            <a:r>
              <a:rPr lang="en-US" sz="2400" dirty="0"/>
              <a:t>are great at </a:t>
            </a:r>
            <a:r>
              <a:rPr lang="en-US" sz="2400" dirty="0" smtClean="0"/>
              <a:t>providing</a:t>
            </a:r>
          </a:p>
          <a:p>
            <a:r>
              <a:rPr lang="en-US" sz="2400" dirty="0"/>
              <a:t> </a:t>
            </a:r>
            <a:r>
              <a:rPr lang="en-US" sz="2400" dirty="0" smtClean="0"/>
              <a:t>   quality control </a:t>
            </a:r>
            <a:r>
              <a:rPr lang="en-US" sz="2400" dirty="0"/>
              <a:t>in </a:t>
            </a:r>
            <a:r>
              <a:rPr lang="en-US" sz="2400" dirty="0" smtClean="0"/>
              <a:t>any situation.</a:t>
            </a:r>
          </a:p>
          <a:p>
            <a:pPr marL="342900" indent="-342900">
              <a:buFont typeface="Arial" panose="020B0604020202020204" pitchFamily="34" charset="0"/>
              <a:buChar char="•"/>
            </a:pPr>
            <a:r>
              <a:rPr lang="en-US" sz="2400" dirty="0" smtClean="0"/>
              <a:t>Because </a:t>
            </a:r>
            <a:r>
              <a:rPr lang="en-US" sz="2400" dirty="0"/>
              <a:t>rules, consistency </a:t>
            </a:r>
            <a:r>
              <a:rPr lang="en-US" sz="2400" dirty="0" smtClean="0"/>
              <a:t>and</a:t>
            </a:r>
          </a:p>
          <a:p>
            <a:r>
              <a:rPr lang="en-US" sz="2400" dirty="0"/>
              <a:t> </a:t>
            </a:r>
            <a:r>
              <a:rPr lang="en-US" sz="2400" dirty="0" smtClean="0"/>
              <a:t>   high standards </a:t>
            </a:r>
            <a:r>
              <a:rPr lang="en-US" sz="2400" dirty="0"/>
              <a:t>are so </a:t>
            </a:r>
            <a:r>
              <a:rPr lang="en-US" sz="2400" dirty="0" smtClean="0"/>
              <a:t>important</a:t>
            </a:r>
          </a:p>
          <a:p>
            <a:r>
              <a:rPr lang="en-US" sz="2400" dirty="0"/>
              <a:t> </a:t>
            </a:r>
            <a:r>
              <a:rPr lang="en-US" sz="2400" dirty="0" smtClean="0"/>
              <a:t>   to beavers, they </a:t>
            </a:r>
            <a:r>
              <a:rPr lang="en-US" sz="2400" dirty="0"/>
              <a:t>are often frustrated with </a:t>
            </a:r>
            <a:r>
              <a:rPr lang="en-US" sz="2400" dirty="0" smtClean="0"/>
              <a:t>others</a:t>
            </a:r>
          </a:p>
          <a:p>
            <a:r>
              <a:rPr lang="en-US" sz="2400" dirty="0"/>
              <a:t> </a:t>
            </a:r>
            <a:r>
              <a:rPr lang="en-US" sz="2400" dirty="0" smtClean="0"/>
              <a:t>   who </a:t>
            </a:r>
            <a:r>
              <a:rPr lang="en-US" sz="2400" dirty="0"/>
              <a:t>do not share these same </a:t>
            </a:r>
            <a:r>
              <a:rPr lang="en-US" sz="2400" dirty="0" smtClean="0"/>
              <a:t>characteristics.</a:t>
            </a:r>
          </a:p>
          <a:p>
            <a:pPr marL="342900" indent="-342900">
              <a:buFont typeface="Arial" panose="020B0604020202020204" pitchFamily="34" charset="0"/>
              <a:buChar char="•"/>
            </a:pPr>
            <a:r>
              <a:rPr lang="en-US" sz="2400" dirty="0" smtClean="0"/>
              <a:t>Their </a:t>
            </a:r>
            <a:r>
              <a:rPr lang="en-US" sz="2400" dirty="0"/>
              <a:t>strong need for maintaining high (and oftentimes unrealistic) standards </a:t>
            </a:r>
            <a:r>
              <a:rPr lang="en-US" sz="2400" dirty="0" smtClean="0"/>
              <a:t>decrease their ability to </a:t>
            </a:r>
            <a:r>
              <a:rPr lang="en-US" sz="2400" dirty="0"/>
              <a:t>express warmth in a relationship</a:t>
            </a:r>
            <a:r>
              <a:rPr lang="en-US" sz="2400" dirty="0" smtClean="0"/>
              <a:t>.</a:t>
            </a:r>
          </a:p>
          <a:p>
            <a:pPr marL="342900" indent="-342900">
              <a:buFont typeface="Arial" panose="020B0604020202020204" pitchFamily="34" charset="0"/>
              <a:buChar char="•"/>
            </a:pPr>
            <a:r>
              <a:rPr lang="en-US" sz="2400" dirty="0"/>
              <a:t>Beavers are good listeners, communicate details, and are usually </a:t>
            </a:r>
            <a:r>
              <a:rPr lang="en-US" sz="2400" dirty="0" smtClean="0"/>
              <a:t>diplomatic; they do not like to make decisions. </a:t>
            </a:r>
          </a:p>
        </p:txBody>
      </p:sp>
    </p:spTree>
    <p:extLst>
      <p:ext uri="{BB962C8B-B14F-4D97-AF65-F5344CB8AC3E}">
        <p14:creationId xmlns:p14="http://schemas.microsoft.com/office/powerpoint/2010/main" val="1805488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3" name="Content Placeholder 2"/>
          <p:cNvSpPr>
            <a:spLocks noGrp="1"/>
          </p:cNvSpPr>
          <p:nvPr>
            <p:ph idx="1"/>
          </p:nvPr>
        </p:nvSpPr>
        <p:spPr/>
        <p:txBody>
          <a:bodyPr>
            <a:normAutofit/>
          </a:bodyPr>
          <a:lstStyle/>
          <a:p>
            <a:r>
              <a:rPr lang="en-US" dirty="0" smtClean="0"/>
              <a:t>Write your name on </a:t>
            </a:r>
            <a:r>
              <a:rPr lang="en-US" dirty="0" smtClean="0"/>
              <a:t>one more paper square (two for 2</a:t>
            </a:r>
            <a:r>
              <a:rPr lang="en-US" baseline="30000" dirty="0" smtClean="0"/>
              <a:t>nd</a:t>
            </a:r>
            <a:r>
              <a:rPr lang="en-US" dirty="0" smtClean="0"/>
              <a:t> block). </a:t>
            </a:r>
            <a:endParaRPr lang="en-US" dirty="0" smtClean="0"/>
          </a:p>
          <a:p>
            <a:endParaRPr lang="en-US" dirty="0" smtClean="0"/>
          </a:p>
          <a:p>
            <a:r>
              <a:rPr lang="en-US" dirty="0" smtClean="0"/>
              <a:t>Add two TINY drops of glue to your squares.  </a:t>
            </a:r>
          </a:p>
          <a:p>
            <a:pPr marL="114300" indent="0">
              <a:buNone/>
            </a:pPr>
            <a:endParaRPr lang="en-US" dirty="0"/>
          </a:p>
          <a:p>
            <a:r>
              <a:rPr lang="en-US" dirty="0" smtClean="0"/>
              <a:t>Chart your name in the appropriate spot (please stick the wall, and not on the signs). </a:t>
            </a:r>
            <a:endParaRPr lang="en-US" dirty="0" smtClean="0"/>
          </a:p>
          <a:p>
            <a:endParaRPr lang="en-US" dirty="0"/>
          </a:p>
          <a:p>
            <a:r>
              <a:rPr lang="en-US" dirty="0" smtClean="0"/>
              <a:t>We will use these throughout the semester to determine assignments and groups for you. </a:t>
            </a:r>
            <a:endParaRPr lang="en-US" dirty="0"/>
          </a:p>
        </p:txBody>
      </p:sp>
    </p:spTree>
    <p:extLst>
      <p:ext uri="{BB962C8B-B14F-4D97-AF65-F5344CB8AC3E}">
        <p14:creationId xmlns:p14="http://schemas.microsoft.com/office/powerpoint/2010/main" val="2403283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15</TotalTime>
  <Words>1063</Words>
  <Application>Microsoft Office PowerPoint</Application>
  <PresentationFormat>On-screen Show (4:3)</PresentationFormat>
  <Paragraphs>104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Apothecary</vt:lpstr>
      <vt:lpstr>Warm-Up: Multiple intelligences</vt:lpstr>
      <vt:lpstr>Intrapersonal vs. interpersonal</vt:lpstr>
      <vt:lpstr>Multiple intelligences</vt:lpstr>
      <vt:lpstr>Multiple Intelligences</vt:lpstr>
      <vt:lpstr>L = Lion</vt:lpstr>
      <vt:lpstr>O = OTTer</vt:lpstr>
      <vt:lpstr>G = Golden Retriever</vt:lpstr>
      <vt:lpstr>B = Beaver</vt:lpstr>
      <vt:lpstr>Next Step</vt:lpstr>
      <vt:lpstr>DATA CARD (TURN IN NOW!)</vt:lpstr>
      <vt:lpstr>homework</vt:lpstr>
      <vt:lpstr>Moving on… symbolism</vt:lpstr>
      <vt:lpstr>MANDALas</vt:lpstr>
      <vt:lpstr>PowerPoint Presentation</vt:lpstr>
      <vt:lpstr>PowerPoint Presentation</vt:lpstr>
      <vt:lpstr>PowerPoint Presentation</vt:lpstr>
      <vt:lpstr>PowerPoint Presentation</vt:lpstr>
      <vt:lpstr>PowerPoint Presentation</vt:lpstr>
      <vt:lpstr>PowerPoint Presentation</vt:lpstr>
      <vt:lpstr>PERSONAL MANDALAS</vt:lpstr>
      <vt:lpstr>Summarizer</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Multiple intelligences</dc:title>
  <dc:creator>Alexandra Yeganegi</dc:creator>
  <cp:lastModifiedBy>Alexandra Yeganegi</cp:lastModifiedBy>
  <cp:revision>2</cp:revision>
  <dcterms:created xsi:type="dcterms:W3CDTF">2015-01-12T00:58:49Z</dcterms:created>
  <dcterms:modified xsi:type="dcterms:W3CDTF">2015-01-12T01:13:53Z</dcterms:modified>
</cp:coreProperties>
</file>