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D540-8EAF-49F0-93C8-D54C375D9B59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4D92D62-EB98-4ECF-A184-42BAB71FE6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D540-8EAF-49F0-93C8-D54C375D9B59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2D62-EB98-4ECF-A184-42BAB71FE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D540-8EAF-49F0-93C8-D54C375D9B59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2D62-EB98-4ECF-A184-42BAB71FE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D540-8EAF-49F0-93C8-D54C375D9B59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2D62-EB98-4ECF-A184-42BAB71FE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D540-8EAF-49F0-93C8-D54C375D9B59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2D62-EB98-4ECF-A184-42BAB71FE6C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D540-8EAF-49F0-93C8-D54C375D9B59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2D62-EB98-4ECF-A184-42BAB71FE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D540-8EAF-49F0-93C8-D54C375D9B59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2D62-EB98-4ECF-A184-42BAB71FE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D540-8EAF-49F0-93C8-D54C375D9B59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2D62-EB98-4ECF-A184-42BAB71FE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D540-8EAF-49F0-93C8-D54C375D9B59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2D62-EB98-4ECF-A184-42BAB71FE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D540-8EAF-49F0-93C8-D54C375D9B59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2D62-EB98-4ECF-A184-42BAB71FE6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D540-8EAF-49F0-93C8-D54C375D9B59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2D62-EB98-4ECF-A184-42BAB71FE6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00D540-8EAF-49F0-93C8-D54C375D9B59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4D92D62-EB98-4ECF-A184-42BAB71FE6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621971"/>
            <a:ext cx="8229600" cy="52578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dirty="0" smtClean="0"/>
              <a:t>Read through the MLA Citations handout and then practice with one source from your Research Notes. 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*Follow </a:t>
            </a:r>
            <a:r>
              <a:rPr lang="en-US" dirty="0" smtClean="0"/>
              <a:t>this format: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Author’s Last Name, Author’s First Name. “The Title of the Article.” </a:t>
            </a:r>
            <a:r>
              <a:rPr lang="en-US" i="1" dirty="0" smtClean="0"/>
              <a:t>The Name of the Website</a:t>
            </a:r>
            <a:r>
              <a:rPr lang="en-US" dirty="0" smtClean="0"/>
              <a:t>. DD MM YYYY accessed.  Web.  DD MM YYYY  accessed. 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*Example</a:t>
            </a:r>
            <a:r>
              <a:rPr lang="en-US" dirty="0" smtClean="0"/>
              <a:t>:  </a:t>
            </a:r>
          </a:p>
          <a:p>
            <a:pPr marL="114300" indent="0">
              <a:buNone/>
            </a:pPr>
            <a:r>
              <a:rPr lang="en-US" dirty="0" smtClean="0"/>
              <a:t>Yeganegi, Alexandra. “World Lit is the Best Class Ever.”  </a:t>
            </a:r>
            <a:r>
              <a:rPr lang="en-US" i="1" dirty="0" smtClean="0"/>
              <a:t>yeglit.weebly.com.</a:t>
            </a:r>
            <a:r>
              <a:rPr lang="en-US" dirty="0" smtClean="0"/>
              <a:t>  21 January 2015. Web.  26 January 2015.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346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do today!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Finish your presentation.  Remember, your WHOLE PRESENTATION should be about 5 minutes long, so plan accordingly!  </a:t>
            </a:r>
          </a:p>
          <a:p>
            <a:endParaRPr lang="en-US" dirty="0"/>
          </a:p>
          <a:p>
            <a:r>
              <a:rPr lang="en-US" dirty="0" smtClean="0"/>
              <a:t>2) Find 3-4 photos that you really like.  Copy and paste them into a Word document.  Print it.  You need this for tomorrow.  </a:t>
            </a:r>
          </a:p>
          <a:p>
            <a:endParaRPr lang="en-US" dirty="0"/>
          </a:p>
          <a:p>
            <a:r>
              <a:rPr lang="en-US" dirty="0" smtClean="0"/>
              <a:t>3) Sign up for the order of your presentation.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90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610</TotalTime>
  <Words>152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Apothecary</vt:lpstr>
      <vt:lpstr>Warm-UP</vt:lpstr>
      <vt:lpstr>What you need to do today!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3</cp:revision>
  <dcterms:created xsi:type="dcterms:W3CDTF">2015-01-23T22:22:25Z</dcterms:created>
  <dcterms:modified xsi:type="dcterms:W3CDTF">2015-01-26T13:07:59Z</dcterms:modified>
</cp:coreProperties>
</file>