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96" y="22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dirty="0"/>
              <a:t>10/12/2015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B6E300-0A13-4A81-945A-7333C271A069}" type="datetimeFigureOut">
              <a:rPr lang="en-US" dirty="0"/>
              <a:t>10/12/2015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671962-1EA4-46E7-BCB0-F36CE46D1A59}" type="datetimeFigureOut">
              <a:rPr lang="en-US" dirty="0"/>
              <a:t>10/12/2015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dirty="0"/>
              <a:t>10/12/2015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6F077B-A50F-4D64-8574-E2D6A98A5553}" type="datetimeFigureOut">
              <a:rPr lang="en-US" dirty="0"/>
              <a:t>10/12/2015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9E2A62-1983-43A1-A163-D8AA46534C80}" type="datetimeFigureOut">
              <a:rPr lang="en-US" dirty="0"/>
              <a:t>10/12/2015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8F3E3B-34E3-4345-B2A1-994B83598A9C}" type="datetimeFigureOut">
              <a:rPr lang="en-US" dirty="0"/>
              <a:t>10/12/2015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816C96-82A1-4D77-8ADA-627AC6FE3D65}" type="datetimeFigureOut">
              <a:rPr lang="en-US" dirty="0"/>
              <a:t>10/12/2015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102C1E-28F2-47E9-802D-339E64E2F920}" type="datetimeFigureOut">
              <a:rPr lang="en-US" dirty="0"/>
              <a:t>10/12/2015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4271A48-F18A-45B3-BC05-1E27DA3F88AF}" type="datetimeFigureOut">
              <a:rPr lang="en-US" dirty="0"/>
              <a:t>10/12/2015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747F8-9654-4282-85D2-65F41AAE7A75}" type="datetimeFigureOut">
              <a:rPr lang="en-US" dirty="0"/>
              <a:t>10/12/2015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DC5B261-8843-42D1-AAFC-05E20E2D9B97}" type="datetimeFigureOut">
              <a:rPr lang="en-US" dirty="0"/>
              <a:t>10/12/2015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Journal</a:t>
            </a:r>
            <a:endParaRPr lang="en-US" dirty="0"/>
          </a:p>
        </p:txBody>
      </p:sp>
      <p:sp>
        <p:nvSpPr>
          <p:cNvPr id="5" name="Content Placeholder 4"/>
          <p:cNvSpPr>
            <a:spLocks noGrp="1"/>
          </p:cNvSpPr>
          <p:nvPr>
            <p:ph idx="1"/>
          </p:nvPr>
        </p:nvSpPr>
        <p:spPr/>
        <p:txBody>
          <a:bodyPr>
            <a:normAutofit/>
          </a:bodyPr>
          <a:lstStyle/>
          <a:p>
            <a:r>
              <a:rPr lang="en-US" sz="3200" dirty="0" smtClean="0"/>
              <a:t>Imagine that a war is going on where you live.  One night your neighborhood gets bombed, and you have to run.  How would you feel?  What would you take?  What would this night be like?  </a:t>
            </a:r>
          </a:p>
          <a:p>
            <a:endParaRPr lang="en-US" sz="3200" dirty="0"/>
          </a:p>
          <a:p>
            <a:r>
              <a:rPr lang="en-US" sz="3200" dirty="0" smtClean="0"/>
              <a:t>Respond with sensory details.  What do you feel? smell? hear?  see?  taste?  </a:t>
            </a:r>
            <a:endParaRPr lang="en-US" sz="3200" dirty="0"/>
          </a:p>
        </p:txBody>
      </p:sp>
    </p:spTree>
    <p:extLst>
      <p:ext uri="{BB962C8B-B14F-4D97-AF65-F5344CB8AC3E}">
        <p14:creationId xmlns:p14="http://schemas.microsoft.com/office/powerpoint/2010/main" val="715862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it mean to be a refugee?</a:t>
            </a:r>
            <a:endParaRPr lang="en-US" dirty="0"/>
          </a:p>
        </p:txBody>
      </p:sp>
      <p:sp>
        <p:nvSpPr>
          <p:cNvPr id="3" name="Content Placeholder 2"/>
          <p:cNvSpPr>
            <a:spLocks noGrp="1"/>
          </p:cNvSpPr>
          <p:nvPr>
            <p:ph idx="1"/>
          </p:nvPr>
        </p:nvSpPr>
        <p:spPr/>
        <p:txBody>
          <a:bodyPr>
            <a:noAutofit/>
          </a:bodyPr>
          <a:lstStyle/>
          <a:p>
            <a:r>
              <a:rPr lang="en-US" sz="2400" dirty="0" smtClean="0"/>
              <a:t>1) KWL – Know and Want to Know </a:t>
            </a:r>
          </a:p>
          <a:p>
            <a:endParaRPr lang="en-US" sz="2400" dirty="0"/>
          </a:p>
          <a:p>
            <a:r>
              <a:rPr lang="en-US" sz="2400" dirty="0" smtClean="0"/>
              <a:t>2) Read the article.  Annotate as you go.  Summarize at the end of each section.  </a:t>
            </a:r>
          </a:p>
          <a:p>
            <a:endParaRPr lang="en-US" sz="2400" dirty="0"/>
          </a:p>
          <a:p>
            <a:r>
              <a:rPr lang="en-US" sz="2400" dirty="0" smtClean="0"/>
              <a:t>3) Define the vocabulary terms.  </a:t>
            </a:r>
          </a:p>
          <a:p>
            <a:endParaRPr lang="en-US" sz="2400" dirty="0"/>
          </a:p>
          <a:p>
            <a:r>
              <a:rPr lang="en-US" sz="2400" dirty="0" smtClean="0"/>
              <a:t>4) Answer the three “After Reading” questions.  </a:t>
            </a:r>
            <a:endParaRPr lang="en-US" sz="2400" dirty="0"/>
          </a:p>
        </p:txBody>
      </p:sp>
    </p:spTree>
    <p:extLst>
      <p:ext uri="{BB962C8B-B14F-4D97-AF65-F5344CB8AC3E}">
        <p14:creationId xmlns:p14="http://schemas.microsoft.com/office/powerpoint/2010/main" val="2131771371"/>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30</TotalTime>
  <Words>115</Words>
  <Application>Microsoft Office PowerPoint</Application>
  <PresentationFormat>Widescreen</PresentationFormat>
  <Paragraphs>12</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Calibri</vt:lpstr>
      <vt:lpstr>Calibri Light</vt:lpstr>
      <vt:lpstr>Retrospect</vt:lpstr>
      <vt:lpstr>Journal</vt:lpstr>
      <vt:lpstr>What does it mean to be a refugee?</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Journal</dc:title>
  <dc:creator>Alexandra Yeganegi</dc:creator>
  <cp:lastModifiedBy>Alexandra Yeganegi</cp:lastModifiedBy>
  <cp:revision>5</cp:revision>
  <dcterms:created xsi:type="dcterms:W3CDTF">2015-10-08T18:48:22Z</dcterms:created>
  <dcterms:modified xsi:type="dcterms:W3CDTF">2015-10-12T19:14:39Z</dcterms:modified>
</cp:coreProperties>
</file>