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AB65-198A-4315-8015-BB68BEA661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8672-CD5D-409B-BE8E-0CF758D64D6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1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AB65-198A-4315-8015-BB68BEA661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8672-CD5D-409B-BE8E-0CF758D6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3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AB65-198A-4315-8015-BB68BEA661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8672-CD5D-409B-BE8E-0CF758D6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AB65-198A-4315-8015-BB68BEA661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8672-CD5D-409B-BE8E-0CF758D6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3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AB65-198A-4315-8015-BB68BEA661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8672-CD5D-409B-BE8E-0CF758D64D6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52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AB65-198A-4315-8015-BB68BEA661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8672-CD5D-409B-BE8E-0CF758D6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4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AB65-198A-4315-8015-BB68BEA661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8672-CD5D-409B-BE8E-0CF758D6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5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AB65-198A-4315-8015-BB68BEA661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8672-CD5D-409B-BE8E-0CF758D6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4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AB65-198A-4315-8015-BB68BEA661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8672-CD5D-409B-BE8E-0CF758D6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0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40AB65-198A-4315-8015-BB68BEA661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C8672-CD5D-409B-BE8E-0CF758D6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7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AB65-198A-4315-8015-BB68BEA661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8672-CD5D-409B-BE8E-0CF758D6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7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40AB65-198A-4315-8015-BB68BEA6612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2C8672-CD5D-409B-BE8E-0CF758D64D6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41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mz9cCF0K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do you think makes for a good speech/speaker? List and explain at least three things.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940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Persuasive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An interesting introduction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A clear claim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Strong evidence from credible authorities, historical references, or well-known texts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Ethos, pathos, and logos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Compare/Contrast of big ideas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Figurative language and/or sensory details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Personal connections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Counterclaim (aka counterargument or rebuttal) – acknowledgement of the other side + why it’s wrong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Strong conclusion</a:t>
            </a:r>
          </a:p>
        </p:txBody>
      </p:sp>
    </p:spTree>
    <p:extLst>
      <p:ext uri="{BB962C8B-B14F-4D97-AF65-F5344CB8AC3E}">
        <p14:creationId xmlns:p14="http://schemas.microsoft.com/office/powerpoint/2010/main" val="74876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Breaking down and analyzing a non-fiction text, such as a persuasive speech.  </a:t>
            </a:r>
          </a:p>
          <a:p>
            <a:endParaRPr lang="en-US" sz="2800" dirty="0"/>
          </a:p>
          <a:p>
            <a:r>
              <a:rPr lang="en-US" sz="2800" dirty="0" smtClean="0"/>
              <a:t>Focus on the use of rhetoric (language) and persuasive appeals.  </a:t>
            </a:r>
          </a:p>
          <a:p>
            <a:endParaRPr lang="en-US" sz="2800" dirty="0"/>
          </a:p>
          <a:p>
            <a:r>
              <a:rPr lang="en-US" sz="2800" dirty="0" smtClean="0"/>
              <a:t>Consider using </a:t>
            </a:r>
            <a:r>
              <a:rPr lang="en-US" sz="2800" dirty="0" err="1" smtClean="0"/>
              <a:t>SOAPStone</a:t>
            </a:r>
            <a:r>
              <a:rPr lang="en-US" sz="2800" dirty="0" smtClean="0"/>
              <a:t> to help you break it down.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170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 Antonio Vargas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www.youtube.com/watch?v=tmz9cCF0KNE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3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JFK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Complete the rhetorical analysis questions and the </a:t>
            </a:r>
            <a:r>
              <a:rPr lang="en-US" dirty="0" err="1" smtClean="0"/>
              <a:t>SOAPStone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Speech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1) Pick a topic.  Make it specific. </a:t>
            </a:r>
          </a:p>
          <a:p>
            <a:endParaRPr lang="en-US" sz="2800" dirty="0"/>
          </a:p>
          <a:p>
            <a:r>
              <a:rPr lang="en-US" sz="2800" dirty="0" smtClean="0"/>
              <a:t>2) On the back of your paper, write down everything you already know/believe about your topic. </a:t>
            </a:r>
          </a:p>
          <a:p>
            <a:endParaRPr lang="en-US" sz="2800" dirty="0"/>
          </a:p>
          <a:p>
            <a:r>
              <a:rPr lang="en-US" sz="2800" dirty="0" smtClean="0"/>
              <a:t>3) Draft a claim (thesis) statement.  If you don’t have a clear and specific opinion, then you don’t have an argument.   Make it obvious. </a:t>
            </a:r>
          </a:p>
        </p:txBody>
      </p:sp>
    </p:spTree>
    <p:extLst>
      <p:ext uri="{BB962C8B-B14F-4D97-AF65-F5344CB8AC3E}">
        <p14:creationId xmlns:p14="http://schemas.microsoft.com/office/powerpoint/2010/main" val="211029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Meet in the media center!  </a:t>
            </a:r>
          </a:p>
          <a:p>
            <a:endParaRPr lang="en-US" sz="3200" dirty="0"/>
          </a:p>
          <a:p>
            <a:r>
              <a:rPr lang="en-US" sz="3200" dirty="0" smtClean="0"/>
              <a:t>We will spend about 10 minutes going over the directions for research, then you will have the class period to work.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35433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</TotalTime>
  <Words>236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Courier New</vt:lpstr>
      <vt:lpstr>Retrospect</vt:lpstr>
      <vt:lpstr>Journal</vt:lpstr>
      <vt:lpstr>Elements of Persuasive Speech</vt:lpstr>
      <vt:lpstr>Rhetorical Analysis</vt:lpstr>
      <vt:lpstr>Jose Antonio Vargas Speech</vt:lpstr>
      <vt:lpstr>JFK Speech</vt:lpstr>
      <vt:lpstr>Persuasive Speech Assignment</vt:lpstr>
      <vt:lpstr>Tomorrow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Alexandra Yeganegi</dc:creator>
  <cp:lastModifiedBy>Alexandra Yeganegi</cp:lastModifiedBy>
  <cp:revision>2</cp:revision>
  <dcterms:created xsi:type="dcterms:W3CDTF">2015-10-02T18:20:36Z</dcterms:created>
  <dcterms:modified xsi:type="dcterms:W3CDTF">2015-10-02T18:29:38Z</dcterms:modified>
</cp:coreProperties>
</file>