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80DEEE8-4589-4B3F-BBD3-810C78F74169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6F75F11-8A28-4F64-B72E-5E801FA6611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0DEEE8-4589-4B3F-BBD3-810C78F74169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75F11-8A28-4F64-B72E-5E801FA66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0DEEE8-4589-4B3F-BBD3-810C78F74169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75F11-8A28-4F64-B72E-5E801FA66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0DEEE8-4589-4B3F-BBD3-810C78F74169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75F11-8A28-4F64-B72E-5E801FA66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80DEEE8-4589-4B3F-BBD3-810C78F74169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6F75F11-8A28-4F64-B72E-5E801FA661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0DEEE8-4589-4B3F-BBD3-810C78F74169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6F75F11-8A28-4F64-B72E-5E801FA661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0DEEE8-4589-4B3F-BBD3-810C78F74169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6F75F11-8A28-4F64-B72E-5E801FA66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0DEEE8-4589-4B3F-BBD3-810C78F74169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75F11-8A28-4F64-B72E-5E801FA661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0DEEE8-4589-4B3F-BBD3-810C78F74169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75F11-8A28-4F64-B72E-5E801FA66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80DEEE8-4589-4B3F-BBD3-810C78F74169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6F75F11-8A28-4F64-B72E-5E801FA661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80DEEE8-4589-4B3F-BBD3-810C78F74169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6F75F11-8A28-4F64-B72E-5E801FA661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80DEEE8-4589-4B3F-BBD3-810C78F74169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6F75F11-8A28-4F64-B72E-5E801FA6611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Please fill out the </a:t>
            </a:r>
            <a:r>
              <a:rPr lang="en-US" sz="4000" u="sng" dirty="0" smtClean="0"/>
              <a:t>SELF EVALUATION </a:t>
            </a:r>
            <a:r>
              <a:rPr lang="en-US" sz="4000" dirty="0" smtClean="0"/>
              <a:t>(top half), </a:t>
            </a:r>
            <a:r>
              <a:rPr lang="en-US" sz="4000" dirty="0" smtClean="0"/>
              <a:t>grading </a:t>
            </a:r>
            <a:r>
              <a:rPr lang="en-US" sz="4000" u="sng" dirty="0" smtClean="0"/>
              <a:t>your own performance</a:t>
            </a:r>
            <a:r>
              <a:rPr lang="en-US" sz="4000" dirty="0" smtClean="0"/>
              <a:t> on the Body Biography.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0051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Biography Work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30 minutes to put the final touches on your bodies!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39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Body Biography Gallery Walk – Comment on at least 8 bodies!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440363"/>
          </a:xfrm>
        </p:spPr>
        <p:txBody>
          <a:bodyPr>
            <a:normAutofit fontScale="40000" lnSpcReduction="20000"/>
          </a:bodyPr>
          <a:lstStyle/>
          <a:p>
            <a:pPr marL="411480" lvl="1" indent="0">
              <a:lnSpc>
                <a:spcPct val="160000"/>
              </a:lnSpc>
              <a:buNone/>
            </a:pPr>
            <a:r>
              <a:rPr lang="en-US" sz="5000" dirty="0" smtClean="0"/>
              <a:t>Types of Comments: </a:t>
            </a:r>
          </a:p>
          <a:p>
            <a:pPr lvl="2">
              <a:lnSpc>
                <a:spcPct val="160000"/>
              </a:lnSpc>
            </a:pPr>
            <a:r>
              <a:rPr lang="en-US" sz="5000" dirty="0" smtClean="0"/>
              <a:t>I really like how you __________________, because ______________________. </a:t>
            </a:r>
          </a:p>
          <a:p>
            <a:pPr lvl="2">
              <a:lnSpc>
                <a:spcPct val="160000"/>
              </a:lnSpc>
            </a:pPr>
            <a:r>
              <a:rPr lang="en-US" sz="5000" dirty="0" smtClean="0"/>
              <a:t>The way you used symbolism to show this character’s __________________  was interesting because ____________________________. </a:t>
            </a:r>
          </a:p>
          <a:p>
            <a:pPr lvl="2">
              <a:lnSpc>
                <a:spcPct val="160000"/>
              </a:lnSpc>
            </a:pPr>
            <a:r>
              <a:rPr lang="en-US" sz="5000" dirty="0" smtClean="0"/>
              <a:t>You made me understand more about this character’s __________________ with your use of __________________. </a:t>
            </a:r>
          </a:p>
          <a:p>
            <a:pPr lvl="2">
              <a:lnSpc>
                <a:spcPct val="160000"/>
              </a:lnSpc>
            </a:pPr>
            <a:r>
              <a:rPr lang="en-US" sz="5000" dirty="0" smtClean="0"/>
              <a:t>This was a good idea; I also think it would have helped if you had ______________________. 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327088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fill out the </a:t>
            </a:r>
            <a:r>
              <a:rPr lang="en-US" u="sng" dirty="0" smtClean="0"/>
              <a:t>PEER </a:t>
            </a:r>
            <a:r>
              <a:rPr lang="en-US" u="sng" smtClean="0"/>
              <a:t>EVALUATIONS </a:t>
            </a:r>
            <a:r>
              <a:rPr lang="en-US" smtClean="0"/>
              <a:t>(bottom half), </a:t>
            </a:r>
            <a:r>
              <a:rPr lang="en-US" dirty="0"/>
              <a:t>grading </a:t>
            </a:r>
            <a:r>
              <a:rPr lang="en-US" u="sng" dirty="0"/>
              <a:t>your </a:t>
            </a:r>
            <a:r>
              <a:rPr lang="en-US" u="sng" dirty="0" smtClean="0"/>
              <a:t>group members’ performances</a:t>
            </a:r>
            <a:r>
              <a:rPr lang="en-US" dirty="0" smtClean="0"/>
              <a:t> </a:t>
            </a:r>
            <a:r>
              <a:rPr lang="en-US" dirty="0"/>
              <a:t>on the Body Biography.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915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</TotalTime>
  <Words>128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Warm-Up</vt:lpstr>
      <vt:lpstr>Body Biography Work Time</vt:lpstr>
      <vt:lpstr>Body Biography Gallery Walk – Comment on at least 8 bodies!</vt:lpstr>
      <vt:lpstr>Closing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2</cp:revision>
  <dcterms:created xsi:type="dcterms:W3CDTF">2014-11-10T00:30:42Z</dcterms:created>
  <dcterms:modified xsi:type="dcterms:W3CDTF">2014-11-10T00:41:09Z</dcterms:modified>
</cp:coreProperties>
</file>