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AD465D0-AF36-4FA6-9FAF-A305C16B517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14DFE9-06FC-4250-975D-41B17A654D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465D0-AF36-4FA6-9FAF-A305C16B517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4DFE9-06FC-4250-975D-41B17A654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465D0-AF36-4FA6-9FAF-A305C16B517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4DFE9-06FC-4250-975D-41B17A654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465D0-AF36-4FA6-9FAF-A305C16B517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4DFE9-06FC-4250-975D-41B17A654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AD465D0-AF36-4FA6-9FAF-A305C16B517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14DFE9-06FC-4250-975D-41B17A654D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465D0-AF36-4FA6-9FAF-A305C16B517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314DFE9-06FC-4250-975D-41B17A654D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465D0-AF36-4FA6-9FAF-A305C16B517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314DFE9-06FC-4250-975D-41B17A654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465D0-AF36-4FA6-9FAF-A305C16B517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4DFE9-06FC-4250-975D-41B17A654D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465D0-AF36-4FA6-9FAF-A305C16B517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14DFE9-06FC-4250-975D-41B17A654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AD465D0-AF36-4FA6-9FAF-A305C16B517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14DFE9-06FC-4250-975D-41B17A654D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AD465D0-AF36-4FA6-9FAF-A305C16B517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14DFE9-06FC-4250-975D-41B17A654D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AD465D0-AF36-4FA6-9FAF-A305C16B5170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314DFE9-06FC-4250-975D-41B17A654D7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Self Reflection for your graphic novel rough draft.  </a:t>
            </a:r>
          </a:p>
          <a:p>
            <a:endParaRPr lang="en-US" dirty="0" smtClean="0"/>
          </a:p>
          <a:p>
            <a:r>
              <a:rPr lang="en-US" dirty="0" smtClean="0"/>
              <a:t>Focus on your story as it is now, so that you know exactly where you stand.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4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Novel Work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FINAL DRAFT GUIDELINES: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Use white paper (get from Ms. Yeganegi)</a:t>
            </a:r>
          </a:p>
          <a:p>
            <a:r>
              <a:rPr lang="en-US" dirty="0" smtClean="0"/>
              <a:t>Outline in black</a:t>
            </a:r>
          </a:p>
          <a:p>
            <a:r>
              <a:rPr lang="en-US" dirty="0" smtClean="0"/>
              <a:t>Add color (but do it once your novel is completely inked)</a:t>
            </a:r>
          </a:p>
          <a:p>
            <a:r>
              <a:rPr lang="en-US" dirty="0" smtClean="0"/>
              <a:t>Make sure you show me your mastery of the graphic novel by including all types of devices</a:t>
            </a:r>
          </a:p>
          <a:p>
            <a:r>
              <a:rPr lang="en-US" dirty="0" smtClean="0"/>
              <a:t>Do your 110% WORK!</a:t>
            </a:r>
          </a:p>
        </p:txBody>
      </p:sp>
    </p:spTree>
    <p:extLst>
      <p:ext uri="{BB962C8B-B14F-4D97-AF65-F5344CB8AC3E}">
        <p14:creationId xmlns:p14="http://schemas.microsoft.com/office/powerpoint/2010/main" val="95387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your work with a partner.</a:t>
            </a:r>
          </a:p>
          <a:p>
            <a:endParaRPr lang="en-US" dirty="0"/>
          </a:p>
          <a:p>
            <a:r>
              <a:rPr lang="en-US" dirty="0" smtClean="0"/>
              <a:t>Fill out the Peer Evaluation and Commentary based on where your partner is now. </a:t>
            </a:r>
          </a:p>
          <a:p>
            <a:endParaRPr lang="en-US" dirty="0"/>
          </a:p>
          <a:p>
            <a:r>
              <a:rPr lang="en-US" dirty="0" smtClean="0"/>
              <a:t>Get your feedback from your partner and take it into consideration tomorrow, as you wrap up your work. </a:t>
            </a:r>
          </a:p>
        </p:txBody>
      </p:sp>
    </p:spTree>
    <p:extLst>
      <p:ext uri="{BB962C8B-B14F-4D97-AF65-F5344CB8AC3E}">
        <p14:creationId xmlns:p14="http://schemas.microsoft.com/office/powerpoint/2010/main" val="4060680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ANY and ALL work from Unit 2 and Unit 3 is due by the end of the day today. </a:t>
            </a:r>
          </a:p>
          <a:p>
            <a:endParaRPr lang="en-US" dirty="0" smtClean="0"/>
          </a:p>
          <a:p>
            <a:r>
              <a:rPr lang="en-US" dirty="0" smtClean="0"/>
              <a:t>17 instructional days + 2 days of finals… Are you doing what you need to do?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Grades coming up…</a:t>
            </a:r>
          </a:p>
          <a:p>
            <a:pPr lvl="1"/>
            <a:r>
              <a:rPr lang="en-US" dirty="0" smtClean="0"/>
              <a:t>Graphic Novel (300 points)</a:t>
            </a:r>
          </a:p>
          <a:p>
            <a:pPr lvl="1"/>
            <a:r>
              <a:rPr lang="en-US" dirty="0" smtClean="0"/>
              <a:t>Vocabulary Project (300 points)</a:t>
            </a:r>
          </a:p>
          <a:p>
            <a:pPr lvl="1"/>
            <a:r>
              <a:rPr lang="en-US" dirty="0" smtClean="0"/>
              <a:t>Unit 3 Extra Credit (100 points – due 12/1)</a:t>
            </a:r>
          </a:p>
          <a:p>
            <a:pPr lvl="1"/>
            <a:r>
              <a:rPr lang="en-US" dirty="0" smtClean="0"/>
              <a:t>Unit 4 Activities (starting 12/1)</a:t>
            </a:r>
          </a:p>
          <a:p>
            <a:pPr lvl="1"/>
            <a:r>
              <a:rPr lang="en-US" dirty="0" smtClean="0"/>
              <a:t>Final Extra Credit (100 points – TBA)</a:t>
            </a:r>
          </a:p>
        </p:txBody>
      </p:sp>
    </p:spTree>
    <p:extLst>
      <p:ext uri="{BB962C8B-B14F-4D97-AF65-F5344CB8AC3E}">
        <p14:creationId xmlns:p14="http://schemas.microsoft.com/office/powerpoint/2010/main" val="2257869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55</TotalTime>
  <Words>212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Warm-Up</vt:lpstr>
      <vt:lpstr>Graphic Novel Work Time</vt:lpstr>
      <vt:lpstr>Closing</vt:lpstr>
      <vt:lpstr>Housekeeping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3</cp:revision>
  <dcterms:created xsi:type="dcterms:W3CDTF">2014-11-17T02:29:32Z</dcterms:created>
  <dcterms:modified xsi:type="dcterms:W3CDTF">2014-11-17T03:25:10Z</dcterms:modified>
</cp:coreProperties>
</file>