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10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Boggle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1) Draw a circle that takes up most of your page but leaves some space on the outside. </a:t>
            </a:r>
          </a:p>
          <a:p>
            <a:r>
              <a:rPr lang="en-US" sz="3600" dirty="0" smtClean="0"/>
              <a:t>2) Inside the circle, list everything you can remember learning in Unit 2.  Be as specific as possible – include definitions and information, not just the words.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420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0239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1) Multiple Choice – one grade/100</a:t>
            </a:r>
          </a:p>
          <a:p>
            <a:r>
              <a:rPr lang="en-US" sz="3200" dirty="0" smtClean="0"/>
              <a:t>2) OPTIC – one grade/50</a:t>
            </a:r>
          </a:p>
          <a:p>
            <a:r>
              <a:rPr lang="en-US" sz="3200" dirty="0" smtClean="0"/>
              <a:t>3) Writing Performance Task – one grade/50 – do on separate paper </a:t>
            </a:r>
          </a:p>
          <a:p>
            <a:endParaRPr lang="en-US" sz="3200" dirty="0"/>
          </a:p>
          <a:p>
            <a:r>
              <a:rPr lang="en-US" sz="3200" dirty="0" smtClean="0"/>
              <a:t>When you are finished, please turn your test into the front and then begin working on your homework packet.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748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3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questions on the common assessment would you like to know the answer to?  </a:t>
            </a:r>
          </a:p>
        </p:txBody>
      </p:sp>
    </p:spTree>
    <p:extLst>
      <p:ext uri="{BB962C8B-B14F-4D97-AF65-F5344CB8AC3E}">
        <p14:creationId xmlns:p14="http://schemas.microsoft.com/office/powerpoint/2010/main" val="15874210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120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Boggle Review</vt:lpstr>
      <vt:lpstr>Common Assessment</vt:lpstr>
      <vt:lpstr>PowerPoint Presentation</vt:lpstr>
      <vt:lpstr>Exit Slip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Boggle Review</dc:title>
  <dc:creator>Alexandra Yeganegi</dc:creator>
  <cp:lastModifiedBy>Alexandra Yeganegi</cp:lastModifiedBy>
  <cp:revision>1</cp:revision>
  <dcterms:created xsi:type="dcterms:W3CDTF">2015-11-02T01:55:27Z</dcterms:created>
  <dcterms:modified xsi:type="dcterms:W3CDTF">2015-11-02T01:59:20Z</dcterms:modified>
</cp:coreProperties>
</file>