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6D47AB9-59D3-4C82-999D-2DB4308D5FB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379D45A-1586-4202-9BAE-5A6B0F4A0B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Brainstorm…. What are some strategies to help you SUCCESSFULLY take a TEST? </a:t>
            </a:r>
          </a:p>
          <a:p>
            <a:endParaRPr lang="en-US" dirty="0"/>
          </a:p>
          <a:p>
            <a:r>
              <a:rPr lang="en-US" dirty="0" smtClean="0"/>
              <a:t>Fill out your </a:t>
            </a:r>
            <a:r>
              <a:rPr lang="en-US" dirty="0" err="1" smtClean="0"/>
              <a:t>ScanTron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Test Number: When you get your test, the number is in the top right corner.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multiple choice.  </a:t>
            </a:r>
          </a:p>
          <a:p>
            <a:endParaRPr lang="en-US" dirty="0"/>
          </a:p>
          <a:p>
            <a:r>
              <a:rPr lang="en-US" dirty="0" smtClean="0"/>
              <a:t>Bring me your </a:t>
            </a:r>
            <a:r>
              <a:rPr lang="en-US" dirty="0" err="1" smtClean="0"/>
              <a:t>Scantron</a:t>
            </a:r>
            <a:r>
              <a:rPr lang="en-US" dirty="0" smtClean="0"/>
              <a:t> and your test.</a:t>
            </a:r>
          </a:p>
          <a:p>
            <a:endParaRPr lang="en-US" dirty="0"/>
          </a:p>
          <a:p>
            <a:r>
              <a:rPr lang="en-US" dirty="0" smtClean="0"/>
              <a:t>Then, you get your performance task.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post-it note: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do you STILL have a question about?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smtClean="0"/>
              <a:t>words you need to review?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3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84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Warm-Up</vt:lpstr>
      <vt:lpstr>Common Assessment</vt:lpstr>
      <vt:lpstr>Exit Slip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2014-11-03T13:06:47Z</dcterms:created>
  <dcterms:modified xsi:type="dcterms:W3CDTF">2014-11-03T13:15:00Z</dcterms:modified>
</cp:coreProperties>
</file>