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0082B85-8C83-47E0-9F4F-C2BEAA88A4F9}" type="datetimeFigureOut">
              <a:rPr lang="en-US" smtClean="0"/>
              <a:t>11/30/2015</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5FBDC92-7523-4ED2-A07B-03676C859FEE}"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865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082B85-8C83-47E0-9F4F-C2BEAA88A4F9}"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BDC92-7523-4ED2-A07B-03676C859FEE}" type="slidenum">
              <a:rPr lang="en-US" smtClean="0"/>
              <a:t>‹#›</a:t>
            </a:fld>
            <a:endParaRPr lang="en-US"/>
          </a:p>
        </p:txBody>
      </p:sp>
    </p:spTree>
    <p:extLst>
      <p:ext uri="{BB962C8B-B14F-4D97-AF65-F5344CB8AC3E}">
        <p14:creationId xmlns:p14="http://schemas.microsoft.com/office/powerpoint/2010/main" val="556135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082B85-8C83-47E0-9F4F-C2BEAA88A4F9}"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BDC92-7523-4ED2-A07B-03676C859FEE}" type="slidenum">
              <a:rPr lang="en-US" smtClean="0"/>
              <a:t>‹#›</a:t>
            </a:fld>
            <a:endParaRPr lang="en-US"/>
          </a:p>
        </p:txBody>
      </p:sp>
    </p:spTree>
    <p:extLst>
      <p:ext uri="{BB962C8B-B14F-4D97-AF65-F5344CB8AC3E}">
        <p14:creationId xmlns:p14="http://schemas.microsoft.com/office/powerpoint/2010/main" val="1451733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082B85-8C83-47E0-9F4F-C2BEAA88A4F9}"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BDC92-7523-4ED2-A07B-03676C859FEE}" type="slidenum">
              <a:rPr lang="en-US" smtClean="0"/>
              <a:t>‹#›</a:t>
            </a:fld>
            <a:endParaRPr lang="en-US"/>
          </a:p>
        </p:txBody>
      </p:sp>
    </p:spTree>
    <p:extLst>
      <p:ext uri="{BB962C8B-B14F-4D97-AF65-F5344CB8AC3E}">
        <p14:creationId xmlns:p14="http://schemas.microsoft.com/office/powerpoint/2010/main" val="10880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0082B85-8C83-47E0-9F4F-C2BEAA88A4F9}" type="datetimeFigureOut">
              <a:rPr lang="en-US" smtClean="0"/>
              <a:t>11/30/2015</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5FBDC92-7523-4ED2-A07B-03676C859FEE}"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2819159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082B85-8C83-47E0-9F4F-C2BEAA88A4F9}"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BDC92-7523-4ED2-A07B-03676C859FEE}" type="slidenum">
              <a:rPr lang="en-US" smtClean="0"/>
              <a:t>‹#›</a:t>
            </a:fld>
            <a:endParaRPr lang="en-US"/>
          </a:p>
        </p:txBody>
      </p:sp>
    </p:spTree>
    <p:extLst>
      <p:ext uri="{BB962C8B-B14F-4D97-AF65-F5344CB8AC3E}">
        <p14:creationId xmlns:p14="http://schemas.microsoft.com/office/powerpoint/2010/main" val="9144688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082B85-8C83-47E0-9F4F-C2BEAA88A4F9}" type="datetimeFigureOut">
              <a:rPr lang="en-US" smtClean="0"/>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BDC92-7523-4ED2-A07B-03676C859FEE}" type="slidenum">
              <a:rPr lang="en-US" smtClean="0"/>
              <a:t>‹#›</a:t>
            </a:fld>
            <a:endParaRPr lang="en-US"/>
          </a:p>
        </p:txBody>
      </p:sp>
    </p:spTree>
    <p:extLst>
      <p:ext uri="{BB962C8B-B14F-4D97-AF65-F5344CB8AC3E}">
        <p14:creationId xmlns:p14="http://schemas.microsoft.com/office/powerpoint/2010/main" val="79604494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082B85-8C83-47E0-9F4F-C2BEAA88A4F9}" type="datetimeFigureOut">
              <a:rPr lang="en-US" smtClean="0"/>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BDC92-7523-4ED2-A07B-03676C859FEE}" type="slidenum">
              <a:rPr lang="en-US" smtClean="0"/>
              <a:t>‹#›</a:t>
            </a:fld>
            <a:endParaRPr lang="en-US"/>
          </a:p>
        </p:txBody>
      </p:sp>
    </p:spTree>
    <p:extLst>
      <p:ext uri="{BB962C8B-B14F-4D97-AF65-F5344CB8AC3E}">
        <p14:creationId xmlns:p14="http://schemas.microsoft.com/office/powerpoint/2010/main" val="1131153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82B85-8C83-47E0-9F4F-C2BEAA88A4F9}" type="datetimeFigureOut">
              <a:rPr lang="en-US" smtClean="0"/>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FBDC92-7523-4ED2-A07B-03676C859FEE}" type="slidenum">
              <a:rPr lang="en-US" smtClean="0"/>
              <a:t>‹#›</a:t>
            </a:fld>
            <a:endParaRPr lang="en-US"/>
          </a:p>
        </p:txBody>
      </p:sp>
    </p:spTree>
    <p:extLst>
      <p:ext uri="{BB962C8B-B14F-4D97-AF65-F5344CB8AC3E}">
        <p14:creationId xmlns:p14="http://schemas.microsoft.com/office/powerpoint/2010/main" val="233942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F0082B85-8C83-47E0-9F4F-C2BEAA88A4F9}" type="datetimeFigureOut">
              <a:rPr lang="en-US" smtClean="0"/>
              <a:t>11/30/2015</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5FBDC92-7523-4ED2-A07B-03676C859FEE}"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0100443"/>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F0082B85-8C83-47E0-9F4F-C2BEAA88A4F9}" type="datetimeFigureOut">
              <a:rPr lang="en-US" smtClean="0"/>
              <a:t>11/30/2015</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5FBDC92-7523-4ED2-A07B-03676C859FEE}" type="slidenum">
              <a:rPr lang="en-US" smtClean="0"/>
              <a:t>‹#›</a:t>
            </a:fld>
            <a:endParaRPr lang="en-US"/>
          </a:p>
        </p:txBody>
      </p:sp>
    </p:spTree>
    <p:extLst>
      <p:ext uri="{BB962C8B-B14F-4D97-AF65-F5344CB8AC3E}">
        <p14:creationId xmlns:p14="http://schemas.microsoft.com/office/powerpoint/2010/main" val="139086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0082B85-8C83-47E0-9F4F-C2BEAA88A4F9}" type="datetimeFigureOut">
              <a:rPr lang="en-US" smtClean="0"/>
              <a:t>11/30/2015</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5FBDC92-7523-4ED2-A07B-03676C859FEE}"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6420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Good Monday Morning.</a:t>
            </a:r>
            <a:endParaRPr lang="en-US" dirty="0"/>
          </a:p>
        </p:txBody>
      </p:sp>
      <p:sp>
        <p:nvSpPr>
          <p:cNvPr id="5" name="Content Placeholder 4"/>
          <p:cNvSpPr>
            <a:spLocks noGrp="1"/>
          </p:cNvSpPr>
          <p:nvPr>
            <p:ph idx="1"/>
          </p:nvPr>
        </p:nvSpPr>
        <p:spPr>
          <a:xfrm>
            <a:off x="1251678" y="1311217"/>
            <a:ext cx="10178322" cy="3593591"/>
          </a:xfrm>
        </p:spPr>
        <p:txBody>
          <a:bodyPr>
            <a:normAutofit/>
          </a:bodyPr>
          <a:lstStyle/>
          <a:p>
            <a:pPr marL="0" indent="0">
              <a:buNone/>
            </a:pPr>
            <a:r>
              <a:rPr lang="en-US" sz="4000" dirty="0" smtClean="0"/>
              <a:t>Journal:</a:t>
            </a:r>
            <a:r>
              <a:rPr lang="en-US" sz="4000" dirty="0"/>
              <a:t/>
            </a:r>
            <a:br>
              <a:rPr lang="en-US" sz="4000" dirty="0"/>
            </a:br>
            <a:r>
              <a:rPr lang="en-US" sz="4000" dirty="0" smtClean="0"/>
              <a:t>What was the best part of your Thanksgiving break (give details)?  What was the worst?? </a:t>
            </a:r>
            <a:endParaRPr lang="en-US" sz="4000" dirty="0"/>
          </a:p>
        </p:txBody>
      </p:sp>
    </p:spTree>
    <p:extLst>
      <p:ext uri="{BB962C8B-B14F-4D97-AF65-F5344CB8AC3E}">
        <p14:creationId xmlns:p14="http://schemas.microsoft.com/office/powerpoint/2010/main" val="39437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Tuesday’s journal</a:t>
            </a:r>
            <a:endParaRPr lang="en-US" dirty="0"/>
          </a:p>
        </p:txBody>
      </p:sp>
      <p:sp>
        <p:nvSpPr>
          <p:cNvPr id="3" name="Content Placeholder 2"/>
          <p:cNvSpPr>
            <a:spLocks noGrp="1"/>
          </p:cNvSpPr>
          <p:nvPr>
            <p:ph idx="1"/>
          </p:nvPr>
        </p:nvSpPr>
        <p:spPr>
          <a:xfrm>
            <a:off x="1355195" y="1345722"/>
            <a:ext cx="10178322" cy="3593591"/>
          </a:xfrm>
        </p:spPr>
        <p:txBody>
          <a:bodyPr/>
          <a:lstStyle/>
          <a:p>
            <a:r>
              <a:rPr lang="en-US" sz="4400" dirty="0" smtClean="0"/>
              <a:t>Write three questions you have about the book at this point – maybe questions to predict the ending, questions about what </a:t>
            </a:r>
            <a:r>
              <a:rPr lang="en-US" sz="4400" dirty="0" err="1" smtClean="0"/>
              <a:t>Marji</a:t>
            </a:r>
            <a:r>
              <a:rPr lang="en-US" sz="4400" dirty="0" smtClean="0"/>
              <a:t> will do, etc. </a:t>
            </a:r>
          </a:p>
          <a:p>
            <a:endParaRPr lang="en-US" dirty="0"/>
          </a:p>
          <a:p>
            <a:pPr marL="0" indent="0">
              <a:buNone/>
            </a:pPr>
            <a:endParaRPr lang="en-US" dirty="0"/>
          </a:p>
        </p:txBody>
      </p:sp>
    </p:spTree>
    <p:extLst>
      <p:ext uri="{BB962C8B-B14F-4D97-AF65-F5344CB8AC3E}">
        <p14:creationId xmlns:p14="http://schemas.microsoft.com/office/powerpoint/2010/main" val="344134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Hump Day!</a:t>
            </a:r>
            <a:endParaRPr lang="en-US" dirty="0"/>
          </a:p>
        </p:txBody>
      </p:sp>
      <p:sp>
        <p:nvSpPr>
          <p:cNvPr id="3" name="Content Placeholder 2"/>
          <p:cNvSpPr>
            <a:spLocks noGrp="1"/>
          </p:cNvSpPr>
          <p:nvPr>
            <p:ph idx="1"/>
          </p:nvPr>
        </p:nvSpPr>
        <p:spPr>
          <a:xfrm>
            <a:off x="1251678" y="1128451"/>
            <a:ext cx="10178322" cy="3593591"/>
          </a:xfrm>
        </p:spPr>
        <p:txBody>
          <a:bodyPr>
            <a:normAutofit/>
          </a:bodyPr>
          <a:lstStyle/>
          <a:p>
            <a:pPr marL="0" indent="0">
              <a:buNone/>
            </a:pPr>
            <a:r>
              <a:rPr lang="en-US" sz="3200" dirty="0" smtClean="0"/>
              <a:t>Even though </a:t>
            </a:r>
            <a:r>
              <a:rPr lang="en-US" sz="3200" dirty="0" err="1" smtClean="0"/>
              <a:t>Marjane’s</a:t>
            </a:r>
            <a:r>
              <a:rPr lang="en-US" sz="3200" dirty="0" smtClean="0"/>
              <a:t> problems are nothing like the ones you face every day, there are still some similarities (not only between you and her, but among teenagers all over the world).  What are three things you have in common with </a:t>
            </a:r>
            <a:r>
              <a:rPr lang="en-US" sz="3200" dirty="0" err="1" smtClean="0"/>
              <a:t>Marji</a:t>
            </a:r>
            <a:r>
              <a:rPr lang="en-US" sz="3200" dirty="0" smtClean="0"/>
              <a:t> or three ways that you can relate to her from reading </a:t>
            </a:r>
            <a:r>
              <a:rPr lang="en-US" sz="3200" i="1" dirty="0" smtClean="0"/>
              <a:t>Persepolis</a:t>
            </a:r>
            <a:r>
              <a:rPr lang="en-US" sz="3200" dirty="0" smtClean="0"/>
              <a:t>?  Give textual evidence.</a:t>
            </a:r>
            <a:endParaRPr lang="en-US" sz="3200" dirty="0"/>
          </a:p>
        </p:txBody>
      </p:sp>
    </p:spTree>
    <p:extLst>
      <p:ext uri="{BB962C8B-B14F-4D97-AF65-F5344CB8AC3E}">
        <p14:creationId xmlns:p14="http://schemas.microsoft.com/office/powerpoint/2010/main" val="228897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a:t>
            </a:r>
            <a:r>
              <a:rPr lang="en-US" dirty="0" err="1" smtClean="0"/>
              <a:t>openeR</a:t>
            </a:r>
            <a:endParaRPr lang="en-US" dirty="0"/>
          </a:p>
        </p:txBody>
      </p:sp>
      <p:sp>
        <p:nvSpPr>
          <p:cNvPr id="3" name="Content Placeholder 2"/>
          <p:cNvSpPr>
            <a:spLocks noGrp="1"/>
          </p:cNvSpPr>
          <p:nvPr>
            <p:ph idx="1"/>
          </p:nvPr>
        </p:nvSpPr>
        <p:spPr>
          <a:xfrm>
            <a:off x="1251678" y="1431985"/>
            <a:ext cx="10178322" cy="3593591"/>
          </a:xfrm>
        </p:spPr>
        <p:txBody>
          <a:bodyPr>
            <a:normAutofit/>
          </a:bodyPr>
          <a:lstStyle/>
          <a:p>
            <a:pPr marL="0" indent="0">
              <a:buNone/>
            </a:pPr>
            <a:r>
              <a:rPr lang="en-US" sz="4000" dirty="0" smtClean="0"/>
              <a:t>What are a few ways you saw your theme in the movie yesterday as well as in the book?</a:t>
            </a:r>
            <a:endParaRPr lang="en-US" sz="4000" dirty="0"/>
          </a:p>
        </p:txBody>
      </p:sp>
    </p:spTree>
    <p:extLst>
      <p:ext uri="{BB962C8B-B14F-4D97-AF65-F5344CB8AC3E}">
        <p14:creationId xmlns:p14="http://schemas.microsoft.com/office/powerpoint/2010/main" val="248588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Friday!  </a:t>
            </a:r>
            <a:endParaRPr lang="en-US" dirty="0"/>
          </a:p>
        </p:txBody>
      </p:sp>
      <p:sp>
        <p:nvSpPr>
          <p:cNvPr id="3" name="Content Placeholder 2"/>
          <p:cNvSpPr>
            <a:spLocks noGrp="1"/>
          </p:cNvSpPr>
          <p:nvPr>
            <p:ph idx="1"/>
          </p:nvPr>
        </p:nvSpPr>
        <p:spPr>
          <a:xfrm>
            <a:off x="1251678" y="1354348"/>
            <a:ext cx="10178322" cy="3593591"/>
          </a:xfrm>
        </p:spPr>
        <p:txBody>
          <a:bodyPr/>
          <a:lstStyle/>
          <a:p>
            <a:pPr lvl="0">
              <a:buClr>
                <a:srgbClr val="2A1A00"/>
              </a:buClr>
            </a:pPr>
            <a:r>
              <a:rPr lang="en-US" sz="4000" dirty="0">
                <a:solidFill>
                  <a:prstClr val="black">
                    <a:lumMod val="65000"/>
                    <a:lumOff val="35000"/>
                  </a:prstClr>
                </a:solidFill>
              </a:rPr>
              <a:t>You have 20 minutes to complete the Unit 3/Persepolis Assessment.  Please clear your desks of everything other than your paper.  There should be NO talking or communicating, no books, and no phones. </a:t>
            </a:r>
          </a:p>
          <a:p>
            <a:endParaRPr lang="en-US" dirty="0"/>
          </a:p>
        </p:txBody>
      </p:sp>
    </p:spTree>
    <p:extLst>
      <p:ext uri="{BB962C8B-B14F-4D97-AF65-F5344CB8AC3E}">
        <p14:creationId xmlns:p14="http://schemas.microsoft.com/office/powerpoint/2010/main" val="334397129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6</TotalTime>
  <Words>164</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Impact</vt:lpstr>
      <vt:lpstr>Badge</vt:lpstr>
      <vt:lpstr>Good Monday Morning.</vt:lpstr>
      <vt:lpstr>Tuesday’s journal</vt:lpstr>
      <vt:lpstr>Happy Hump Day!</vt:lpstr>
      <vt:lpstr>Thursday openeR</vt:lpstr>
      <vt:lpstr>Happy Friday!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Monday Morning.</dc:title>
  <dc:creator>Alexandra Yeganegi</dc:creator>
  <cp:lastModifiedBy>Alexandra Yeganegi</cp:lastModifiedBy>
  <cp:revision>1</cp:revision>
  <dcterms:created xsi:type="dcterms:W3CDTF">2015-11-30T12:30:58Z</dcterms:created>
  <dcterms:modified xsi:type="dcterms:W3CDTF">2015-11-30T12:37:51Z</dcterms:modified>
</cp:coreProperties>
</file>