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F41CC47-5B73-40C7-843C-E3DA74FBD8E7}" type="datetimeFigureOut">
              <a:rPr lang="en-US" smtClean="0">
                <a:solidFill>
                  <a:srgbClr val="F8B323">
                    <a:lumMod val="50000"/>
                  </a:srgbClr>
                </a:solidFill>
              </a:rPr>
              <a:pPr/>
              <a:t>11/9/2015</a:t>
            </a:fld>
            <a:endParaRPr lang="en-US">
              <a:solidFill>
                <a:srgbClr val="F8B323">
                  <a:lumMod val="50000"/>
                </a:srgbClr>
              </a:solidFill>
            </a:endParaRP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solidFill>
                <a:srgbClr val="F8B323">
                  <a:lumMod val="50000"/>
                </a:srgbClr>
              </a:solidFill>
            </a:endParaRP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4626348-A12E-4129-BCEA-1BF77D2E6C90}" type="slidenum">
              <a:rPr lang="en-US" smtClean="0">
                <a:solidFill>
                  <a:srgbClr val="F8B323">
                    <a:lumMod val="50000"/>
                  </a:srgbClr>
                </a:solidFill>
              </a:rPr>
              <a:pPr/>
              <a:t>‹#›</a:t>
            </a:fld>
            <a:endParaRPr lang="en-US">
              <a:solidFill>
                <a:srgbClr val="F8B323">
                  <a:lumMod val="50000"/>
                </a:srgbClr>
              </a:solidFill>
            </a:endParaRP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925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7463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5647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74571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F41CC47-5B73-40C7-843C-E3DA74FBD8E7}" type="datetimeFigureOut">
              <a:rPr lang="en-US" smtClean="0">
                <a:solidFill>
                  <a:srgbClr val="F3F3F2"/>
                </a:solidFill>
              </a:rPr>
              <a:pPr/>
              <a:t>11/9/2015</a:t>
            </a:fld>
            <a:endParaRPr lang="en-US">
              <a:solidFill>
                <a:srgbClr val="F3F3F2"/>
              </a:solidFill>
            </a:endParaRP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solidFill>
                <a:srgbClr val="F3F3F2"/>
              </a:solidFill>
            </a:endParaRP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4626348-A12E-4129-BCEA-1BF77D2E6C90}" type="slidenum">
              <a:rPr lang="en-US" smtClean="0">
                <a:solidFill>
                  <a:srgbClr val="F3F3F2"/>
                </a:solidFill>
              </a:rPr>
              <a:pPr/>
              <a:t>‹#›</a:t>
            </a:fld>
            <a:endParaRPr lang="en-US">
              <a:solidFill>
                <a:srgbClr val="F3F3F2"/>
              </a:solidFill>
            </a:endParaRP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174442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7147102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6405000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3683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20966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2103620" y="6375679"/>
            <a:ext cx="3482179" cy="345796"/>
          </a:xfrm>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a:xfrm>
            <a:off x="5691014" y="6375679"/>
            <a:ext cx="1232456" cy="345796"/>
          </a:xfrm>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527752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2103621" y="6375679"/>
            <a:ext cx="3482178" cy="345796"/>
          </a:xfrm>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a:xfrm>
            <a:off x="5687568" y="6375679"/>
            <a:ext cx="1234440" cy="345796"/>
          </a:xfrm>
        </p:spPr>
        <p:txBody>
          <a:body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892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F41CC47-5B73-40C7-843C-E3DA74FBD8E7}" type="datetimeFigureOut">
              <a:rPr lang="en-US" smtClean="0">
                <a:solidFill>
                  <a:prstClr val="black">
                    <a:lumMod val="65000"/>
                    <a:lumOff val="35000"/>
                  </a:prstClr>
                </a:solidFill>
              </a:rPr>
              <a:pPr/>
              <a:t>11/9/2015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4626348-A12E-4129-BCEA-1BF77D2E6C90}"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0609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uJTDUaAcUD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 Vocab quiz </a:t>
            </a:r>
            <a:endParaRPr lang="en-US" dirty="0"/>
          </a:p>
        </p:txBody>
      </p:sp>
      <p:sp>
        <p:nvSpPr>
          <p:cNvPr id="3" name="Content Placeholder 2"/>
          <p:cNvSpPr>
            <a:spLocks noGrp="1"/>
          </p:cNvSpPr>
          <p:nvPr>
            <p:ph idx="1"/>
          </p:nvPr>
        </p:nvSpPr>
        <p:spPr>
          <a:xfrm>
            <a:off x="1156788" y="1345722"/>
            <a:ext cx="10178322" cy="3593591"/>
          </a:xfrm>
        </p:spPr>
        <p:txBody>
          <a:bodyPr>
            <a:normAutofit fontScale="92500" lnSpcReduction="10000"/>
          </a:bodyPr>
          <a:lstStyle/>
          <a:p>
            <a:pPr marL="0" indent="0">
              <a:buNone/>
            </a:pPr>
            <a:r>
              <a:rPr lang="en-US" sz="3200" dirty="0" smtClean="0"/>
              <a:t>Review your knowledge of the graphic novel vocabulary by completing the quiz.   Don’t use your notes! </a:t>
            </a:r>
          </a:p>
          <a:p>
            <a:pPr marL="0" indent="0">
              <a:buNone/>
            </a:pPr>
            <a:endParaRPr lang="en-US" sz="3200" dirty="0"/>
          </a:p>
          <a:p>
            <a:pPr marL="0" indent="0">
              <a:buNone/>
            </a:pPr>
            <a:r>
              <a:rPr lang="en-US" sz="3200" dirty="0"/>
              <a:t>On the labeling section </a:t>
            </a:r>
            <a:r>
              <a:rPr lang="en-US" sz="3200" dirty="0">
                <a:sym typeface="Wingdings" panose="05000000000000000000" pitchFamily="2" charset="2"/>
              </a:rPr>
              <a:t>  there are a few arrows that could be pointing at a number of things.  As long as you choose one of the correct answers, you’re good.   Or if you can list multiple correct answers you can earn extra points! </a:t>
            </a:r>
            <a:endParaRPr lang="en-US" sz="3200" dirty="0"/>
          </a:p>
          <a:p>
            <a:pPr marL="0" indent="0">
              <a:buNone/>
            </a:pPr>
            <a:endParaRPr lang="en-US" sz="3200" dirty="0"/>
          </a:p>
        </p:txBody>
      </p:sp>
    </p:spTree>
    <p:extLst>
      <p:ext uri="{BB962C8B-B14F-4D97-AF65-F5344CB8AC3E}">
        <p14:creationId xmlns:p14="http://schemas.microsoft.com/office/powerpoint/2010/main" val="165788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NOVEL </a:t>
            </a:r>
            <a:r>
              <a:rPr lang="en-US" dirty="0" smtClean="0"/>
              <a:t>practice</a:t>
            </a:r>
            <a:endParaRPr lang="en-US" dirty="0"/>
          </a:p>
        </p:txBody>
      </p:sp>
      <p:sp>
        <p:nvSpPr>
          <p:cNvPr id="3" name="Content Placeholder 2"/>
          <p:cNvSpPr>
            <a:spLocks noGrp="1"/>
          </p:cNvSpPr>
          <p:nvPr>
            <p:ph idx="1"/>
          </p:nvPr>
        </p:nvSpPr>
        <p:spPr>
          <a:xfrm>
            <a:off x="1079149" y="1293963"/>
            <a:ext cx="10178322" cy="3593591"/>
          </a:xfrm>
        </p:spPr>
        <p:txBody>
          <a:bodyPr>
            <a:normAutofit/>
          </a:bodyPr>
          <a:lstStyle/>
          <a:p>
            <a:pPr marL="514350" indent="-514350">
              <a:buAutoNum type="arabicParenR"/>
            </a:pPr>
            <a:r>
              <a:rPr lang="en-US" sz="3200" dirty="0" smtClean="0"/>
              <a:t>Label each part to review your vocabulary even more. </a:t>
            </a:r>
          </a:p>
          <a:p>
            <a:pPr marL="514350" indent="-514350">
              <a:buAutoNum type="arabicParenR"/>
            </a:pPr>
            <a:r>
              <a:rPr lang="en-US" sz="3200" dirty="0" smtClean="0"/>
              <a:t>Answer the questions in each section.</a:t>
            </a:r>
          </a:p>
          <a:p>
            <a:pPr marL="514350" indent="-514350">
              <a:buAutoNum type="arabicParenR"/>
            </a:pPr>
            <a:r>
              <a:rPr lang="en-US" sz="3200" dirty="0" smtClean="0"/>
              <a:t>Help each other, but make sure </a:t>
            </a:r>
            <a:r>
              <a:rPr lang="en-US" sz="3200" smtClean="0"/>
              <a:t>your answers are your own! </a:t>
            </a:r>
            <a:endParaRPr lang="en-US" sz="3200" dirty="0"/>
          </a:p>
        </p:txBody>
      </p:sp>
    </p:spTree>
    <p:extLst>
      <p:ext uri="{BB962C8B-B14F-4D97-AF65-F5344CB8AC3E}">
        <p14:creationId xmlns:p14="http://schemas.microsoft.com/office/powerpoint/2010/main" val="36956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i="1" dirty="0" smtClean="0"/>
              <a:t>PERSEPOLIS</a:t>
            </a:r>
            <a:r>
              <a:rPr lang="en-US" sz="4800" dirty="0" smtClean="0"/>
              <a:t> ANTICIPATION QUESTIONS</a:t>
            </a:r>
            <a:endParaRPr lang="en-US" sz="4800" dirty="0"/>
          </a:p>
        </p:txBody>
      </p:sp>
      <p:sp>
        <p:nvSpPr>
          <p:cNvPr id="3" name="Content Placeholder 2"/>
          <p:cNvSpPr>
            <a:spLocks noGrp="1"/>
          </p:cNvSpPr>
          <p:nvPr>
            <p:ph idx="1"/>
          </p:nvPr>
        </p:nvSpPr>
        <p:spPr/>
        <p:txBody>
          <a:bodyPr/>
          <a:lstStyle/>
          <a:p>
            <a:pPr marL="0" indent="0">
              <a:buNone/>
            </a:pPr>
            <a:r>
              <a:rPr lang="en-US" sz="3200" dirty="0" smtClean="0"/>
              <a:t>Please READ and RESPOND to the anticipation questions, independently and thoughtfully.   Each response should be at least several sentences long and provide plenty of details and explanations.  Be ready to discuss these in depth.  </a:t>
            </a:r>
          </a:p>
        </p:txBody>
      </p:sp>
    </p:spTree>
    <p:extLst>
      <p:ext uri="{BB962C8B-B14F-4D97-AF65-F5344CB8AC3E}">
        <p14:creationId xmlns:p14="http://schemas.microsoft.com/office/powerpoint/2010/main" val="424139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jot down five </a:t>
            </a:r>
            <a:br>
              <a:rPr lang="en-US" dirty="0" smtClean="0"/>
            </a:br>
            <a:r>
              <a:rPr lang="en-US" dirty="0" smtClean="0"/>
              <a:t>notes/</a:t>
            </a:r>
            <a:br>
              <a:rPr lang="en-US" dirty="0" smtClean="0"/>
            </a:br>
            <a:r>
              <a:rPr lang="en-US" dirty="0" smtClean="0"/>
              <a:t>observations/</a:t>
            </a:r>
            <a:br>
              <a:rPr lang="en-US" dirty="0" smtClean="0"/>
            </a:br>
            <a:r>
              <a:rPr lang="en-US" dirty="0" smtClean="0"/>
              <a:t>predictions </a:t>
            </a:r>
            <a:endParaRPr lang="en-US" dirty="0"/>
          </a:p>
        </p:txBody>
      </p:sp>
      <p:sp>
        <p:nvSpPr>
          <p:cNvPr id="3" name="Content Placeholder 2"/>
          <p:cNvSpPr>
            <a:spLocks noGrp="1"/>
          </p:cNvSpPr>
          <p:nvPr>
            <p:ph idx="1"/>
          </p:nvPr>
        </p:nvSpPr>
        <p:spPr>
          <a:xfrm>
            <a:off x="1251678" y="3001992"/>
            <a:ext cx="10178322" cy="2877600"/>
          </a:xfrm>
        </p:spPr>
        <p:txBody>
          <a:bodyPr/>
          <a:lstStyle/>
          <a:p>
            <a:r>
              <a:rPr lang="en-US" dirty="0">
                <a:hlinkClick r:id="rId2"/>
              </a:rPr>
              <a:t>https://</a:t>
            </a:r>
            <a:r>
              <a:rPr lang="en-US" dirty="0" smtClean="0">
                <a:hlinkClick r:id="rId2"/>
              </a:rPr>
              <a:t>www.youtube.com/watch?v=uJTDUaAcUDM</a:t>
            </a:r>
            <a:r>
              <a:rPr lang="en-US" dirty="0" smtClean="0"/>
              <a:t> </a:t>
            </a:r>
          </a:p>
          <a:p>
            <a:endParaRPr lang="en-US" dirty="0"/>
          </a:p>
          <a:p>
            <a:endParaRPr lang="en-US" dirty="0"/>
          </a:p>
        </p:txBody>
      </p:sp>
    </p:spTree>
    <p:extLst>
      <p:ext uri="{BB962C8B-B14F-4D97-AF65-F5344CB8AC3E}">
        <p14:creationId xmlns:p14="http://schemas.microsoft.com/office/powerpoint/2010/main" val="85116219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57</TotalTime>
  <Words>150</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Gill Sans MT</vt:lpstr>
      <vt:lpstr>Impact</vt:lpstr>
      <vt:lpstr>Wingdings</vt:lpstr>
      <vt:lpstr>Badge</vt:lpstr>
      <vt:lpstr>Warm-Up – Vocab quiz </vt:lpstr>
      <vt:lpstr>GRAPHIC NOVEL practice</vt:lpstr>
      <vt:lpstr>PERSEPOLIS ANTICIPATION QUESTIONS</vt:lpstr>
      <vt:lpstr>jot down five  notes/ observations/ predictions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7</cp:revision>
  <dcterms:created xsi:type="dcterms:W3CDTF">2015-11-06T20:15:22Z</dcterms:created>
  <dcterms:modified xsi:type="dcterms:W3CDTF">2015-11-09T12:46:07Z</dcterms:modified>
</cp:coreProperties>
</file>