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1392" y="1115593"/>
            <a:ext cx="8361229" cy="1015131"/>
          </a:xfrm>
        </p:spPr>
        <p:txBody>
          <a:bodyPr/>
          <a:lstStyle/>
          <a:p>
            <a:r>
              <a:rPr lang="en-US" sz="5400" dirty="0" smtClean="0"/>
              <a:t>Warm-Up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8694" y="1949571"/>
            <a:ext cx="6802886" cy="309294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Think back to “The Giver” if you were here on Friday. (If not, just answer the questions).  </a:t>
            </a:r>
          </a:p>
          <a:p>
            <a:r>
              <a:rPr lang="en-US" sz="2800" dirty="0" smtClean="0"/>
              <a:t>1) From your life, what is one memory that you know you would want to keep/share?  2) From your life, what is one memory that you know you would want to hide/delete?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988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Giver” Reflection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Please complete #3, 4, 5.  </a:t>
            </a:r>
          </a:p>
          <a:p>
            <a:endParaRPr lang="en-US" sz="4000" dirty="0"/>
          </a:p>
          <a:p>
            <a:r>
              <a:rPr lang="en-US" sz="4000" dirty="0" smtClean="0"/>
              <a:t>You have about 10 minutes.  Anything after that will need to be completed for homework.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654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MEMOIRS and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Know the definition of a memoir.</a:t>
            </a:r>
          </a:p>
          <a:p>
            <a:r>
              <a:rPr lang="en-US" sz="4000" dirty="0" smtClean="0"/>
              <a:t>Know the difference between a memoir and a vignette.  </a:t>
            </a:r>
          </a:p>
          <a:p>
            <a:r>
              <a:rPr lang="en-US" sz="4000" dirty="0" smtClean="0"/>
              <a:t>Associate memories from your life with various emotions.  </a:t>
            </a:r>
          </a:p>
        </p:txBody>
      </p:sp>
    </p:spTree>
    <p:extLst>
      <p:ext uri="{BB962C8B-B14F-4D97-AF65-F5344CB8AC3E}">
        <p14:creationId xmlns:p14="http://schemas.microsoft.com/office/powerpoint/2010/main" val="247447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Word Memoirs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Brainstorm several six-word memoirs.  </a:t>
            </a:r>
          </a:p>
          <a:p>
            <a:r>
              <a:rPr lang="en-US" sz="3600" dirty="0" smtClean="0"/>
              <a:t>Use your memory chart as inspiration.</a:t>
            </a:r>
          </a:p>
          <a:p>
            <a:r>
              <a:rPr lang="en-US" sz="3600" dirty="0" smtClean="0"/>
              <a:t>Choose one to “publish” as a final draft.</a:t>
            </a:r>
          </a:p>
          <a:p>
            <a:r>
              <a:rPr lang="en-US" sz="3600" dirty="0" smtClean="0"/>
              <a:t>Final Draft Requirements:  Large, Legible, Colorful, Neat, contains one graphic, includes your name at the bottom.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95120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</TotalTime>
  <Words>172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Warm-Up </vt:lpstr>
      <vt:lpstr>“The Giver” Reflection Questions</vt:lpstr>
      <vt:lpstr>MEMOIRS and MEMORIES</vt:lpstr>
      <vt:lpstr>Six Word Memoirs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</dc:title>
  <dc:creator>Alexandra Yeganegi</dc:creator>
  <cp:lastModifiedBy>Alexandra Yeganegi</cp:lastModifiedBy>
  <cp:revision>1</cp:revision>
  <dcterms:created xsi:type="dcterms:W3CDTF">2016-01-29T20:25:01Z</dcterms:created>
  <dcterms:modified xsi:type="dcterms:W3CDTF">2016-01-29T20:32:43Z</dcterms:modified>
</cp:coreProperties>
</file>