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89" r:id="rId3"/>
    <p:sldId id="288" r:id="rId4"/>
    <p:sldId id="285" r:id="rId5"/>
    <p:sldId id="286" r:id="rId6"/>
    <p:sldId id="287" r:id="rId7"/>
    <p:sldId id="295" r:id="rId8"/>
    <p:sldId id="293" r:id="rId9"/>
    <p:sldId id="294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76" autoAdjust="0"/>
  </p:normalViewPr>
  <p:slideViewPr>
    <p:cSldViewPr>
      <p:cViewPr varScale="1">
        <p:scale>
          <a:sx n="39" d="100"/>
          <a:sy n="39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92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AE7F586-D4F2-4C17-9D14-E7F2D5FD624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A3E3C4C-B19D-4D09-9453-D76FE68C83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8hOX6QcLk" TargetMode="External"/><Relationship Id="rId2" Type="http://schemas.openxmlformats.org/officeDocument/2006/relationships/hyperlink" Target="https://www.youtube.com/watch?v=ejndNExso9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As you think about your life, some memories are bound to stand out more than others. 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List a few of your most significant memories.  They could be things that were extremely happy, extremely sad, potentially life-changing, or moments that inspire(d) you.  Try to come up with at least three.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thing you learned today. </a:t>
            </a:r>
          </a:p>
          <a:p>
            <a:endParaRPr lang="en-US" dirty="0"/>
          </a:p>
          <a:p>
            <a:r>
              <a:rPr lang="en-US" dirty="0" smtClean="0"/>
              <a:t>One question you need to ask. 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call.  If you don’t go </a:t>
            </a:r>
            <a:r>
              <a:rPr lang="en-US" dirty="0" smtClean="0">
                <a:sym typeface="Wingdings" panose="05000000000000000000" pitchFamily="2" charset="2"/>
              </a:rPr>
              <a:t> 0 on the Speaking/Listening section of your project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8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b="1" dirty="0" smtClean="0"/>
              <a:t>Narrative</a:t>
            </a:r>
            <a:r>
              <a:rPr lang="en-US" dirty="0" smtClean="0"/>
              <a:t>: Any real or imagined story. 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Autobiography</a:t>
            </a:r>
            <a:r>
              <a:rPr lang="en-US" dirty="0" smtClean="0"/>
              <a:t>: An account of a person’s life, written by that person. 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Biography</a:t>
            </a:r>
            <a:r>
              <a:rPr lang="en-US" dirty="0" smtClean="0"/>
              <a:t>: An account of a person’s life, written by another person. 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Memoir</a:t>
            </a:r>
            <a:r>
              <a:rPr lang="en-US" dirty="0" smtClean="0"/>
              <a:t>: An account of specific memory – think of it as a “snapshot” in time. </a:t>
            </a:r>
          </a:p>
          <a:p>
            <a:pPr>
              <a:lnSpc>
                <a:spcPct val="160000"/>
              </a:lnSpc>
            </a:pPr>
            <a:r>
              <a:rPr lang="en-US" b="1" dirty="0" smtClean="0"/>
              <a:t>Vignette</a:t>
            </a:r>
            <a:r>
              <a:rPr lang="en-US" dirty="0" smtClean="0"/>
              <a:t>: A brief, detailed, description, account, or episode of a story. </a:t>
            </a:r>
          </a:p>
        </p:txBody>
      </p:sp>
    </p:spTree>
    <p:extLst>
      <p:ext uri="{BB962C8B-B14F-4D97-AF65-F5344CB8AC3E}">
        <p14:creationId xmlns:p14="http://schemas.microsoft.com/office/powerpoint/2010/main" val="19590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memoir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A memoir tells the story of a single memory. </a:t>
            </a:r>
          </a:p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It focuses on the relationship between the writer and a particular person, place, or thing. </a:t>
            </a:r>
          </a:p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The story makes clear the significance of that relationship.  Why is it important? </a:t>
            </a:r>
          </a:p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It makes clear what the author learned or took away from that memory.  The audience must understand the lesson or impact the memory had.</a:t>
            </a:r>
          </a:p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It is based on truth and reveals the true feelings of the author. </a:t>
            </a:r>
          </a:p>
          <a:p>
            <a:pPr marL="571500" indent="-45720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21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memoir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When reading or writing a memoir, make sure it includes: </a:t>
            </a:r>
            <a:endParaRPr lang="en-US" dirty="0"/>
          </a:p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A catchy title</a:t>
            </a:r>
          </a:p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A hook or introduction that grabs the reader’s attention and gives some background knowledge</a:t>
            </a:r>
          </a:p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Many details</a:t>
            </a:r>
          </a:p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Imagery and other figurative language</a:t>
            </a:r>
          </a:p>
          <a:p>
            <a:pPr marL="571500" indent="-457200">
              <a:lnSpc>
                <a:spcPct val="150000"/>
              </a:lnSpc>
              <a:buAutoNum type="arabicParenR"/>
            </a:pPr>
            <a:r>
              <a:rPr lang="en-US" dirty="0" smtClean="0"/>
              <a:t>A conclusion that shows the author’s reflection on the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memoirs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Includes all the same characteristics of a memoir, but focuses specifically on a memory that is important because of the way it makes the person reflect on their culture.  </a:t>
            </a:r>
          </a:p>
          <a:p>
            <a:endParaRPr lang="en-US" dirty="0" smtClean="0"/>
          </a:p>
          <a:p>
            <a:r>
              <a:rPr lang="en-US" dirty="0" smtClean="0"/>
              <a:t>Cultural memoirs often focus on particular elements of a person’s culture: </a:t>
            </a:r>
          </a:p>
          <a:p>
            <a:pPr lvl="1"/>
            <a:r>
              <a:rPr lang="en-US" dirty="0" smtClean="0"/>
              <a:t>Food </a:t>
            </a:r>
            <a:endParaRPr lang="en-US" dirty="0"/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Neighborhood/Environment</a:t>
            </a:r>
          </a:p>
          <a:p>
            <a:pPr lvl="1"/>
            <a:r>
              <a:rPr lang="en-US" dirty="0" smtClean="0"/>
              <a:t>Holidays/Special Events</a:t>
            </a:r>
          </a:p>
          <a:p>
            <a:pPr lvl="1"/>
            <a:r>
              <a:rPr lang="en-US" dirty="0" smtClean="0"/>
              <a:t>Others’ Perceptions of you (stereotypes)</a:t>
            </a:r>
          </a:p>
          <a:p>
            <a:pPr lvl="1"/>
            <a:r>
              <a:rPr lang="en-US" dirty="0" smtClean="0"/>
              <a:t>Etc.  </a:t>
            </a:r>
          </a:p>
        </p:txBody>
      </p:sp>
    </p:spTree>
    <p:extLst>
      <p:ext uri="{BB962C8B-B14F-4D97-AF65-F5344CB8AC3E}">
        <p14:creationId xmlns:p14="http://schemas.microsoft.com/office/powerpoint/2010/main" val="349935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Six-Word memoir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906" y="1676400"/>
            <a:ext cx="404018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19600" y="167640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In November 2006, SMITH magazine issued a challenge to fans. They asked readers to describe their lives in six words. The Six-Word Memoir contest officially ended after a month, but the stories kept coming. Five years on, participants have contributed more than half a million mini-memoirs.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340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SIX-WORD MEMOIR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Ernest Hemingway technically started this, with his famous shortest of short stories: </a:t>
            </a:r>
          </a:p>
          <a:p>
            <a:pPr marL="114300" indent="0">
              <a:buNone/>
            </a:pPr>
            <a:r>
              <a:rPr lang="en-US" sz="2800" b="1" dirty="0" smtClean="0"/>
              <a:t>   "</a:t>
            </a:r>
            <a:r>
              <a:rPr lang="en-US" sz="2800" b="1" dirty="0"/>
              <a:t>For sale: Baby shoes, never </a:t>
            </a:r>
            <a:r>
              <a:rPr lang="en-US" sz="2800" b="1" dirty="0" smtClean="0"/>
              <a:t>worn“</a:t>
            </a:r>
          </a:p>
          <a:p>
            <a:pPr marL="114300" indent="0">
              <a:buNone/>
            </a:pPr>
            <a:endParaRPr lang="en-US" sz="2800" b="1" dirty="0"/>
          </a:p>
          <a:p>
            <a:r>
              <a:rPr lang="en-US" sz="2800" b="1" dirty="0">
                <a:hlinkClick r:id="rId2"/>
              </a:rPr>
              <a:t>https://</a:t>
            </a:r>
            <a:r>
              <a:rPr lang="en-US" sz="2800" b="1" dirty="0" smtClean="0">
                <a:hlinkClick r:id="rId2"/>
              </a:rPr>
              <a:t>www.youtube.com/watch?v=ejndNExso9M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>
                <a:hlinkClick r:id="rId3"/>
              </a:rPr>
              <a:t>https://</a:t>
            </a:r>
            <a:r>
              <a:rPr lang="en-US" sz="2800" b="1" dirty="0" smtClean="0">
                <a:hlinkClick r:id="rId3"/>
              </a:rPr>
              <a:t>www.youtube.com/watch?v=DW8hOX6QcLk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851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Six-word memoir</a:t>
            </a:r>
            <a:br>
              <a:rPr lang="en-US" dirty="0" smtClean="0"/>
            </a:b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First (5 minutes):</a:t>
            </a:r>
            <a:endParaRPr lang="en-US" sz="2800" dirty="0"/>
          </a:p>
          <a:p>
            <a:r>
              <a:rPr lang="en-US" sz="2800" dirty="0" smtClean="0"/>
              <a:t>Brainstorm some possible six-word memoirs.  </a:t>
            </a:r>
            <a:endParaRPr lang="en-US" sz="2800" dirty="0"/>
          </a:p>
          <a:p>
            <a:r>
              <a:rPr lang="en-US" sz="2800" dirty="0" smtClean="0"/>
              <a:t>Play with the words, punctuation, and possible meanings.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Second </a:t>
            </a:r>
            <a:r>
              <a:rPr lang="en-US" sz="2800" dirty="0" smtClean="0"/>
              <a:t>(15 minutes):</a:t>
            </a:r>
            <a:endParaRPr lang="en-US" sz="2800" dirty="0" smtClean="0"/>
          </a:p>
          <a:p>
            <a:r>
              <a:rPr lang="en-US" sz="2800" dirty="0" smtClean="0"/>
              <a:t>Once you have one that you are happy with, pick up a bumper sticker strip, write your memoir on it, and </a:t>
            </a:r>
            <a:r>
              <a:rPr lang="en-US" sz="2800" b="1" dirty="0" smtClean="0"/>
              <a:t>decorate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35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4399</TotalTime>
  <Words>507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Warm-Up</vt:lpstr>
      <vt:lpstr>Presentations</vt:lpstr>
      <vt:lpstr>VOCABULARY</vt:lpstr>
      <vt:lpstr>Characteristics of a memoir</vt:lpstr>
      <vt:lpstr>Characteristics of a memoir</vt:lpstr>
      <vt:lpstr>Cultural memoirs</vt:lpstr>
      <vt:lpstr>Six-Word memoir </vt:lpstr>
      <vt:lpstr>SIX-WORD MEMOIR</vt:lpstr>
      <vt:lpstr>Six-word memoir activity</vt:lpstr>
      <vt:lpstr>Exit Slip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copy these vocabulary notes</dc:title>
  <dc:creator>Alexandra Yeganegi</dc:creator>
  <cp:lastModifiedBy>Alexandra Yeganegi</cp:lastModifiedBy>
  <cp:revision>30</cp:revision>
  <dcterms:created xsi:type="dcterms:W3CDTF">2014-08-17T14:52:36Z</dcterms:created>
  <dcterms:modified xsi:type="dcterms:W3CDTF">2015-02-02T22:27:59Z</dcterms:modified>
</cp:coreProperties>
</file>