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2/21/2016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2/21/2016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Warm-Up … Welcome back! </a:t>
            </a:r>
            <a:endParaRPr lang="en-US" dirty="0"/>
          </a:p>
        </p:txBody>
      </p:sp>
      <p:sp>
        <p:nvSpPr>
          <p:cNvPr id="5" name="Content Placeholder 4"/>
          <p:cNvSpPr>
            <a:spLocks noGrp="1"/>
          </p:cNvSpPr>
          <p:nvPr>
            <p:ph idx="1"/>
          </p:nvPr>
        </p:nvSpPr>
        <p:spPr/>
        <p:txBody>
          <a:bodyPr>
            <a:normAutofit fontScale="70000" lnSpcReduction="20000"/>
          </a:bodyPr>
          <a:lstStyle/>
          <a:p>
            <a:r>
              <a:rPr lang="en-US" sz="4000" dirty="0" smtClean="0"/>
              <a:t>Using sensory details to appeal to </a:t>
            </a:r>
            <a:r>
              <a:rPr lang="en-US" sz="4000" u="sng" dirty="0" smtClean="0"/>
              <a:t>all</a:t>
            </a:r>
            <a:r>
              <a:rPr lang="en-US" sz="4000" dirty="0" smtClean="0"/>
              <a:t> five senses, describe your winter vacation. </a:t>
            </a:r>
          </a:p>
          <a:p>
            <a:pPr marL="0" indent="0">
              <a:buNone/>
            </a:pPr>
            <a:endParaRPr lang="en-US" sz="4000" dirty="0"/>
          </a:p>
          <a:p>
            <a:r>
              <a:rPr lang="en-US" sz="4000" dirty="0" smtClean="0"/>
              <a:t>For an extra challenge, do not ever say what you actually did over vacation.  Make your reader guess by imagining the picture you paint! </a:t>
            </a:r>
          </a:p>
          <a:p>
            <a:endParaRPr lang="en-US" sz="4000" dirty="0"/>
          </a:p>
          <a:p>
            <a:r>
              <a:rPr lang="en-US" sz="4000" dirty="0" smtClean="0"/>
              <a:t>You have 7 minutes. </a:t>
            </a:r>
            <a:endParaRPr lang="en-US" sz="4000" dirty="0"/>
          </a:p>
        </p:txBody>
      </p:sp>
    </p:spTree>
    <p:extLst>
      <p:ext uri="{BB962C8B-B14F-4D97-AF65-F5344CB8AC3E}">
        <p14:creationId xmlns:p14="http://schemas.microsoft.com/office/powerpoint/2010/main" val="3965947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Winter Vacation</a:t>
            </a:r>
            <a:endParaRPr lang="en-US" dirty="0"/>
          </a:p>
        </p:txBody>
      </p:sp>
      <p:sp>
        <p:nvSpPr>
          <p:cNvPr id="3" name="Content Placeholder 2"/>
          <p:cNvSpPr>
            <a:spLocks noGrp="1"/>
          </p:cNvSpPr>
          <p:nvPr>
            <p:ph idx="1"/>
          </p:nvPr>
        </p:nvSpPr>
        <p:spPr>
          <a:xfrm>
            <a:off x="672063" y="2075637"/>
            <a:ext cx="10554574" cy="4144007"/>
          </a:xfrm>
        </p:spPr>
        <p:txBody>
          <a:bodyPr>
            <a:normAutofit lnSpcReduction="10000"/>
          </a:bodyPr>
          <a:lstStyle/>
          <a:p>
            <a:pPr marL="0" indent="0">
              <a:buNone/>
            </a:pPr>
            <a:r>
              <a:rPr lang="en-US" dirty="0" smtClean="0"/>
              <a:t>The sky was pale blue, crystal clear, with puffy white clouds floating around it.   Green palms swayed in the wind on top of their thick brown trunks.  The sunlight sparkled off the clear turquoise water.  The ship was massive, unbelievably large, with thousands of small glass windows, dozens of rows of balconies, and a huge, bright blue and yellow mural of underwater animals. </a:t>
            </a:r>
          </a:p>
          <a:p>
            <a:pPr marL="0" indent="0">
              <a:buNone/>
            </a:pPr>
            <a:r>
              <a:rPr lang="en-US" dirty="0" smtClean="0"/>
              <a:t>As </a:t>
            </a:r>
            <a:r>
              <a:rPr lang="en-US" dirty="0"/>
              <a:t>w</a:t>
            </a:r>
            <a:r>
              <a:rPr lang="en-US" dirty="0" smtClean="0"/>
              <a:t>e climbed higher and higher, I began to feel dizzy as I looked at the water miles below us.   My head felt full and my stomach fluttered, and I stared straight ahead, refusing to turn my neck to the sides.  I heard the excited cries of thousands of people around me, and I wondered how no one else seemed to feel the back and forth, swaying motion of the ship. </a:t>
            </a:r>
          </a:p>
          <a:p>
            <a:pPr marL="0" indent="0">
              <a:buNone/>
            </a:pPr>
            <a:r>
              <a:rPr lang="en-US" dirty="0" smtClean="0"/>
              <a:t> That night, I lay in bed alone, with only the taste of dry, hard bread in my mouth.  I tried to force the tears back in my eyes and the dizziness out of my head.  For hours before that, every time I stood up, my knees buckled.  When I tried to walk, my body moved the opposite direction from which I intended.  My stomach rumbled and my brain felt mushy, so I finally gave up.  Under the fluffy white covers, with a pillow over my eyes to block the light, I felt fine.</a:t>
            </a:r>
            <a:endParaRPr lang="en-US" dirty="0"/>
          </a:p>
        </p:txBody>
      </p:sp>
    </p:spTree>
    <p:extLst>
      <p:ext uri="{BB962C8B-B14F-4D97-AF65-F5344CB8AC3E}">
        <p14:creationId xmlns:p14="http://schemas.microsoft.com/office/powerpoint/2010/main" val="405011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 &amp; 2 Vocab Review</a:t>
            </a:r>
            <a:endParaRPr lang="en-US" dirty="0"/>
          </a:p>
        </p:txBody>
      </p:sp>
      <p:sp>
        <p:nvSpPr>
          <p:cNvPr id="3" name="Content Placeholder 2"/>
          <p:cNvSpPr>
            <a:spLocks noGrp="1"/>
          </p:cNvSpPr>
          <p:nvPr>
            <p:ph idx="1"/>
          </p:nvPr>
        </p:nvSpPr>
        <p:spPr>
          <a:xfrm>
            <a:off x="818712" y="2222287"/>
            <a:ext cx="10554574" cy="3902468"/>
          </a:xfrm>
        </p:spPr>
        <p:txBody>
          <a:bodyPr>
            <a:normAutofit lnSpcReduction="10000"/>
          </a:bodyPr>
          <a:lstStyle/>
          <a:p>
            <a:r>
              <a:rPr lang="en-US" sz="2800" dirty="0" smtClean="0"/>
              <a:t>Work independently. </a:t>
            </a:r>
          </a:p>
          <a:p>
            <a:r>
              <a:rPr lang="en-US" sz="2800" dirty="0" smtClean="0"/>
              <a:t>Define each term </a:t>
            </a:r>
            <a:r>
              <a:rPr lang="en-US" sz="2800" u="sng" dirty="0" smtClean="0"/>
              <a:t>in your own words</a:t>
            </a:r>
            <a:r>
              <a:rPr lang="en-US" sz="2800" dirty="0" smtClean="0"/>
              <a:t>.  </a:t>
            </a:r>
          </a:p>
          <a:p>
            <a:r>
              <a:rPr lang="en-US" sz="2800" dirty="0" smtClean="0"/>
              <a:t>If you are not able to do that – put a star in the margin next to the word.  Please do NOT rely on your peers or your phone to give you the meaning.  </a:t>
            </a:r>
          </a:p>
          <a:p>
            <a:r>
              <a:rPr lang="en-US" sz="2800" dirty="0" smtClean="0"/>
              <a:t>For each term, do a quick review by writing an example </a:t>
            </a:r>
            <a:r>
              <a:rPr lang="en-US" sz="2800" u="sng" dirty="0" smtClean="0"/>
              <a:t>or</a:t>
            </a:r>
            <a:r>
              <a:rPr lang="en-US" sz="2800" dirty="0" smtClean="0"/>
              <a:t> drawing a picture.</a:t>
            </a:r>
          </a:p>
          <a:p>
            <a:r>
              <a:rPr lang="en-US" sz="2800" dirty="0" smtClean="0"/>
              <a:t>You have 20 minutes! </a:t>
            </a:r>
            <a:endParaRPr lang="en-US" sz="2800" dirty="0"/>
          </a:p>
        </p:txBody>
      </p:sp>
    </p:spTree>
    <p:extLst>
      <p:ext uri="{BB962C8B-B14F-4D97-AF65-F5344CB8AC3E}">
        <p14:creationId xmlns:p14="http://schemas.microsoft.com/office/powerpoint/2010/main" val="2965293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Wall</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smtClean="0"/>
              <a:t>Work independently. </a:t>
            </a:r>
          </a:p>
          <a:p>
            <a:r>
              <a:rPr lang="en-US" sz="2800" dirty="0" smtClean="0"/>
              <a:t>Choose 2 of the terms from Unit 1 and Unit 2.  </a:t>
            </a:r>
          </a:p>
          <a:p>
            <a:r>
              <a:rPr lang="en-US" sz="2800" dirty="0" smtClean="0"/>
              <a:t>Complete a Word Wall entry for each one using the handouts provided.  </a:t>
            </a:r>
          </a:p>
          <a:p>
            <a:r>
              <a:rPr lang="en-US" sz="2800" dirty="0" smtClean="0"/>
              <a:t>You MUST have a picture and the paragraph summary/explanation.  </a:t>
            </a:r>
          </a:p>
          <a:p>
            <a:r>
              <a:rPr lang="en-US" sz="2800" dirty="0" smtClean="0"/>
              <a:t>You should also use color and your work should be neat, in order to receive full credit.  </a:t>
            </a:r>
          </a:p>
          <a:p>
            <a:r>
              <a:rPr lang="en-US" sz="2800" dirty="0" smtClean="0"/>
              <a:t>You have 20 minutes! (10 for each word)</a:t>
            </a:r>
            <a:endParaRPr lang="en-US" sz="2800" dirty="0"/>
          </a:p>
        </p:txBody>
      </p:sp>
    </p:spTree>
    <p:extLst>
      <p:ext uri="{BB962C8B-B14F-4D97-AF65-F5344CB8AC3E}">
        <p14:creationId xmlns:p14="http://schemas.microsoft.com/office/powerpoint/2010/main" val="1850745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3 Preview</a:t>
            </a:r>
            <a:endParaRPr lang="en-US" dirty="0"/>
          </a:p>
        </p:txBody>
      </p:sp>
      <p:sp>
        <p:nvSpPr>
          <p:cNvPr id="3" name="Content Placeholder 2"/>
          <p:cNvSpPr>
            <a:spLocks noGrp="1"/>
          </p:cNvSpPr>
          <p:nvPr>
            <p:ph idx="1"/>
          </p:nvPr>
        </p:nvSpPr>
        <p:spPr/>
        <p:txBody>
          <a:bodyPr>
            <a:normAutofit/>
          </a:bodyPr>
          <a:lstStyle/>
          <a:p>
            <a:r>
              <a:rPr lang="en-US" sz="2800" dirty="0" smtClean="0"/>
              <a:t>Work with your group.  </a:t>
            </a:r>
          </a:p>
          <a:p>
            <a:r>
              <a:rPr lang="en-US" sz="2800" dirty="0" smtClean="0"/>
              <a:t>Define the vocabulary terms for Unit 3 by using your prior knowledge, your phone, or a dictionary.  </a:t>
            </a:r>
          </a:p>
          <a:p>
            <a:r>
              <a:rPr lang="en-US" sz="2800" dirty="0" smtClean="0"/>
              <a:t>Do NOT just copy an exact definition without understanding the meaning.  Make sure you put it in words that you can understand. </a:t>
            </a:r>
          </a:p>
          <a:p>
            <a:r>
              <a:rPr lang="en-US" sz="2800" dirty="0" smtClean="0"/>
              <a:t>You have 20 minutes. </a:t>
            </a:r>
            <a:endParaRPr lang="en-US" sz="2800" dirty="0"/>
          </a:p>
        </p:txBody>
      </p:sp>
    </p:spTree>
    <p:extLst>
      <p:ext uri="{BB962C8B-B14F-4D97-AF65-F5344CB8AC3E}">
        <p14:creationId xmlns:p14="http://schemas.microsoft.com/office/powerpoint/2010/main" val="3070574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3 Pre-Test</a:t>
            </a:r>
            <a:endParaRPr lang="en-US" dirty="0"/>
          </a:p>
        </p:txBody>
      </p:sp>
      <p:sp>
        <p:nvSpPr>
          <p:cNvPr id="3" name="Content Placeholder 2"/>
          <p:cNvSpPr>
            <a:spLocks noGrp="1"/>
          </p:cNvSpPr>
          <p:nvPr>
            <p:ph idx="1"/>
          </p:nvPr>
        </p:nvSpPr>
        <p:spPr/>
        <p:txBody>
          <a:bodyPr/>
          <a:lstStyle/>
          <a:p>
            <a:r>
              <a:rPr lang="en-US" sz="3200" dirty="0" smtClean="0"/>
              <a:t>Work with your group. </a:t>
            </a:r>
          </a:p>
          <a:p>
            <a:r>
              <a:rPr lang="en-US" sz="3200" dirty="0" smtClean="0"/>
              <a:t>Take the 10-question pre-test on Unit 3. </a:t>
            </a:r>
          </a:p>
          <a:p>
            <a:r>
              <a:rPr lang="en-US" sz="3200" dirty="0" smtClean="0"/>
              <a:t>Discuss the questions together and use process of elimination as you can. </a:t>
            </a:r>
          </a:p>
          <a:p>
            <a:r>
              <a:rPr lang="en-US" sz="3200" dirty="0" smtClean="0"/>
              <a:t>You have 8 minutes. </a:t>
            </a:r>
          </a:p>
          <a:p>
            <a:endParaRPr lang="en-US" dirty="0"/>
          </a:p>
        </p:txBody>
      </p:sp>
    </p:spTree>
    <p:extLst>
      <p:ext uri="{BB962C8B-B14F-4D97-AF65-F5344CB8AC3E}">
        <p14:creationId xmlns:p14="http://schemas.microsoft.com/office/powerpoint/2010/main" val="1147566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Pre-Test Answers</a:t>
            </a:r>
            <a:endParaRPr lang="en-US" dirty="0"/>
          </a:p>
        </p:txBody>
      </p:sp>
      <p:sp>
        <p:nvSpPr>
          <p:cNvPr id="3" name="Content Placeholder 2"/>
          <p:cNvSpPr>
            <a:spLocks noGrp="1"/>
          </p:cNvSpPr>
          <p:nvPr>
            <p:ph idx="1"/>
          </p:nvPr>
        </p:nvSpPr>
        <p:spPr/>
        <p:txBody>
          <a:bodyPr>
            <a:normAutofit fontScale="92500" lnSpcReduction="10000"/>
          </a:bodyPr>
          <a:lstStyle/>
          <a:p>
            <a:pPr>
              <a:buAutoNum type="arabicPeriod"/>
            </a:pPr>
            <a:r>
              <a:rPr lang="en-US" dirty="0" smtClean="0"/>
              <a:t>C</a:t>
            </a:r>
          </a:p>
          <a:p>
            <a:pPr>
              <a:buAutoNum type="arabicPeriod"/>
            </a:pPr>
            <a:r>
              <a:rPr lang="en-US" dirty="0" smtClean="0"/>
              <a:t>B</a:t>
            </a:r>
          </a:p>
          <a:p>
            <a:pPr>
              <a:buAutoNum type="arabicPeriod"/>
            </a:pPr>
            <a:r>
              <a:rPr lang="en-US" dirty="0" smtClean="0"/>
              <a:t>A</a:t>
            </a:r>
          </a:p>
          <a:p>
            <a:pPr>
              <a:buAutoNum type="arabicPeriod"/>
            </a:pPr>
            <a:r>
              <a:rPr lang="en-US" dirty="0" smtClean="0"/>
              <a:t>B</a:t>
            </a:r>
          </a:p>
          <a:p>
            <a:pPr>
              <a:buAutoNum type="arabicPeriod"/>
            </a:pPr>
            <a:r>
              <a:rPr lang="en-US" dirty="0" smtClean="0"/>
              <a:t>A</a:t>
            </a:r>
          </a:p>
          <a:p>
            <a:pPr>
              <a:buAutoNum type="arabicPeriod"/>
            </a:pPr>
            <a:r>
              <a:rPr lang="en-US" dirty="0" smtClean="0"/>
              <a:t>C</a:t>
            </a:r>
          </a:p>
          <a:p>
            <a:pPr>
              <a:buAutoNum type="arabicPeriod"/>
            </a:pPr>
            <a:r>
              <a:rPr lang="en-US" dirty="0" smtClean="0"/>
              <a:t>D</a:t>
            </a:r>
          </a:p>
          <a:p>
            <a:pPr>
              <a:buAutoNum type="arabicPeriod"/>
            </a:pPr>
            <a:r>
              <a:rPr lang="en-US" dirty="0" smtClean="0"/>
              <a:t>C</a:t>
            </a:r>
          </a:p>
          <a:p>
            <a:pPr>
              <a:buAutoNum type="arabicPeriod"/>
            </a:pPr>
            <a:r>
              <a:rPr lang="en-US" dirty="0" smtClean="0"/>
              <a:t>A</a:t>
            </a:r>
          </a:p>
          <a:p>
            <a:pPr>
              <a:buAutoNum type="arabicPeriod"/>
            </a:pPr>
            <a:r>
              <a:rPr lang="en-US" dirty="0"/>
              <a:t>B</a:t>
            </a:r>
          </a:p>
        </p:txBody>
      </p:sp>
    </p:spTree>
    <p:extLst>
      <p:ext uri="{BB962C8B-B14F-4D97-AF65-F5344CB8AC3E}">
        <p14:creationId xmlns:p14="http://schemas.microsoft.com/office/powerpoint/2010/main" val="27441313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18</TotalTime>
  <Words>565</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2</vt:lpstr>
      <vt:lpstr>Quotable</vt:lpstr>
      <vt:lpstr>Warm-Up … Welcome back! </vt:lpstr>
      <vt:lpstr>My Winter Vacation</vt:lpstr>
      <vt:lpstr>Unit 1 &amp; 2 Vocab Review</vt:lpstr>
      <vt:lpstr>Word Wall</vt:lpstr>
      <vt:lpstr>Unit 3 Preview</vt:lpstr>
      <vt:lpstr>Unit 3 Pre-Test</vt:lpstr>
      <vt:lpstr>Pre-Test Answers</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 … Welcome back!</dc:title>
  <dc:creator>Alexandra Yeganegi</dc:creator>
  <cp:lastModifiedBy>Alexandra Yeganegi</cp:lastModifiedBy>
  <cp:revision>3</cp:revision>
  <dcterms:created xsi:type="dcterms:W3CDTF">2016-02-22T00:09:07Z</dcterms:created>
  <dcterms:modified xsi:type="dcterms:W3CDTF">2016-02-22T00:27:32Z</dcterms:modified>
</cp:coreProperties>
</file>