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2/7/2016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a:t>
            </a:r>
            <a:endParaRPr lang="en-US" dirty="0"/>
          </a:p>
        </p:txBody>
      </p:sp>
      <p:sp>
        <p:nvSpPr>
          <p:cNvPr id="5" name="Content Placeholder 4"/>
          <p:cNvSpPr>
            <a:spLocks noGrp="1"/>
          </p:cNvSpPr>
          <p:nvPr>
            <p:ph idx="1"/>
          </p:nvPr>
        </p:nvSpPr>
        <p:spPr/>
        <p:txBody>
          <a:bodyPr>
            <a:normAutofit/>
          </a:bodyPr>
          <a:lstStyle/>
          <a:p>
            <a:r>
              <a:rPr lang="en-US" sz="3600" dirty="0" smtClean="0"/>
              <a:t>If you could go back and relive one day in your life, what day would you pick?  Why?  Describe in detail what happened, why you would want to relive it, and if you would change anything about it. </a:t>
            </a:r>
            <a:endParaRPr lang="en-US" sz="3600" dirty="0"/>
          </a:p>
        </p:txBody>
      </p:sp>
    </p:spTree>
    <p:extLst>
      <p:ext uri="{BB962C8B-B14F-4D97-AF65-F5344CB8AC3E}">
        <p14:creationId xmlns:p14="http://schemas.microsoft.com/office/powerpoint/2010/main" val="177559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NARRATIVES </a:t>
            </a:r>
            <a:endParaRPr lang="en-US" dirty="0"/>
          </a:p>
        </p:txBody>
      </p:sp>
      <p:sp>
        <p:nvSpPr>
          <p:cNvPr id="3" name="Content Placeholder 2"/>
          <p:cNvSpPr>
            <a:spLocks noGrp="1"/>
          </p:cNvSpPr>
          <p:nvPr>
            <p:ph idx="1"/>
          </p:nvPr>
        </p:nvSpPr>
        <p:spPr/>
        <p:txBody>
          <a:bodyPr>
            <a:normAutofit/>
          </a:bodyPr>
          <a:lstStyle/>
          <a:p>
            <a:r>
              <a:rPr lang="en-US" sz="4000" dirty="0" smtClean="0"/>
              <a:t>Read and annotate </a:t>
            </a:r>
            <a:r>
              <a:rPr lang="en-US" sz="4000" dirty="0" smtClean="0"/>
              <a:t>the </a:t>
            </a:r>
            <a:r>
              <a:rPr lang="en-US" sz="4000" dirty="0" smtClean="0"/>
              <a:t>examples</a:t>
            </a:r>
            <a:r>
              <a:rPr lang="en-US" sz="4000" dirty="0" smtClean="0"/>
              <a:t>.  Make sure you focus on strong sentences and structures that you can imitate in your writing. </a:t>
            </a:r>
            <a:endParaRPr lang="en-US" sz="4000" dirty="0"/>
          </a:p>
        </p:txBody>
      </p:sp>
    </p:spTree>
    <p:extLst>
      <p:ext uri="{BB962C8B-B14F-4D97-AF65-F5344CB8AC3E}">
        <p14:creationId xmlns:p14="http://schemas.microsoft.com/office/powerpoint/2010/main" val="223663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narrative ESSAY</a:t>
            </a:r>
            <a:endParaRPr lang="en-US" dirty="0"/>
          </a:p>
        </p:txBody>
      </p:sp>
      <p:sp>
        <p:nvSpPr>
          <p:cNvPr id="3" name="Content Placeholder 2"/>
          <p:cNvSpPr>
            <a:spLocks noGrp="1"/>
          </p:cNvSpPr>
          <p:nvPr>
            <p:ph idx="1"/>
          </p:nvPr>
        </p:nvSpPr>
        <p:spPr>
          <a:xfrm>
            <a:off x="1024128" y="1673525"/>
            <a:ext cx="9720073" cy="4635835"/>
          </a:xfrm>
        </p:spPr>
        <p:txBody>
          <a:bodyPr>
            <a:normAutofit fontScale="47500" lnSpcReduction="20000"/>
          </a:bodyPr>
          <a:lstStyle/>
          <a:p>
            <a:r>
              <a:rPr lang="en-US" sz="5100" dirty="0"/>
              <a:t>A personal narrative essay is about a personal experience, so it is </a:t>
            </a:r>
            <a:r>
              <a:rPr lang="en-US" sz="5100" dirty="0" smtClean="0"/>
              <a:t>written </a:t>
            </a:r>
            <a:r>
              <a:rPr lang="en-US" sz="5100" dirty="0"/>
              <a:t>in the first </a:t>
            </a:r>
            <a:r>
              <a:rPr lang="en-US" sz="5100" dirty="0" smtClean="0"/>
              <a:t>person.</a:t>
            </a:r>
          </a:p>
          <a:p>
            <a:r>
              <a:rPr lang="en-US" sz="5100" dirty="0" smtClean="0"/>
              <a:t>The essay should…</a:t>
            </a:r>
          </a:p>
          <a:p>
            <a:pPr>
              <a:buFont typeface="Courier New" panose="02070309020205020404" pitchFamily="49" charset="0"/>
              <a:buChar char="o"/>
            </a:pPr>
            <a:r>
              <a:rPr lang="en-US" sz="5100" dirty="0" smtClean="0"/>
              <a:t> have </a:t>
            </a:r>
            <a:r>
              <a:rPr lang="en-US" sz="5100" dirty="0"/>
              <a:t>an emotional impact on the </a:t>
            </a:r>
            <a:r>
              <a:rPr lang="en-US" sz="5100" dirty="0" smtClean="0"/>
              <a:t>reader</a:t>
            </a:r>
            <a:endParaRPr lang="en-US" sz="5100" dirty="0" smtClean="0"/>
          </a:p>
          <a:p>
            <a:pPr>
              <a:buFont typeface="Courier New" panose="02070309020205020404" pitchFamily="49" charset="0"/>
              <a:buChar char="o"/>
            </a:pPr>
            <a:r>
              <a:rPr lang="en-US" sz="5100" dirty="0"/>
              <a:t> </a:t>
            </a:r>
            <a:r>
              <a:rPr lang="en-US" sz="5100" dirty="0" smtClean="0"/>
              <a:t>include </a:t>
            </a:r>
            <a:r>
              <a:rPr lang="en-US" sz="5100" dirty="0" smtClean="0"/>
              <a:t>vivid language and sensory details</a:t>
            </a:r>
            <a:endParaRPr lang="en-US" sz="5100" dirty="0" smtClean="0"/>
          </a:p>
          <a:p>
            <a:pPr>
              <a:buFont typeface="Courier New" panose="02070309020205020404" pitchFamily="49" charset="0"/>
              <a:buChar char="o"/>
            </a:pPr>
            <a:r>
              <a:rPr lang="en-US" sz="5100" dirty="0"/>
              <a:t> </a:t>
            </a:r>
            <a:r>
              <a:rPr lang="en-US" sz="5100" dirty="0" smtClean="0"/>
              <a:t>include </a:t>
            </a:r>
            <a:r>
              <a:rPr lang="en-US" sz="5100" dirty="0"/>
              <a:t>anecdotes and dialogue in the </a:t>
            </a:r>
            <a:r>
              <a:rPr lang="en-US" sz="5100" dirty="0" smtClean="0"/>
              <a:t>essay</a:t>
            </a:r>
            <a:endParaRPr lang="en-US" sz="5100" dirty="0"/>
          </a:p>
          <a:p>
            <a:pPr>
              <a:buFont typeface="Courier New" panose="02070309020205020404" pitchFamily="49" charset="0"/>
              <a:buChar char="o"/>
            </a:pPr>
            <a:r>
              <a:rPr lang="en-US" sz="5100" dirty="0"/>
              <a:t> </a:t>
            </a:r>
            <a:r>
              <a:rPr lang="en-US" sz="5100" dirty="0" smtClean="0"/>
              <a:t>use transition </a:t>
            </a:r>
            <a:r>
              <a:rPr lang="en-US" sz="5100" dirty="0"/>
              <a:t>words to connect sentences like: therefore, however, or for </a:t>
            </a:r>
            <a:r>
              <a:rPr lang="en-US" sz="5100" dirty="0" smtClean="0"/>
              <a:t>example</a:t>
            </a:r>
          </a:p>
          <a:p>
            <a:pPr marL="0" indent="0">
              <a:buNone/>
            </a:pPr>
            <a:r>
              <a:rPr lang="en-US" sz="5100" dirty="0" smtClean="0"/>
              <a:t>TODAY: ROUGH DRAFT TIME! </a:t>
            </a:r>
            <a:endParaRPr lang="en-US" sz="5100" dirty="0" smtClean="0"/>
          </a:p>
          <a:p>
            <a:pPr>
              <a:buFont typeface="Courier New" panose="02070309020205020404" pitchFamily="49" charset="0"/>
              <a:buChar char="o"/>
            </a:pPr>
            <a:endParaRPr lang="en-US" dirty="0"/>
          </a:p>
          <a:p>
            <a:pPr>
              <a:buFont typeface="Courier New" panose="02070309020205020404" pitchFamily="49" charset="0"/>
              <a:buChar char="o"/>
            </a:pPr>
            <a:endParaRPr lang="en-US" dirty="0" smtClean="0"/>
          </a:p>
          <a:p>
            <a:r>
              <a:rPr lang="en-US" dirty="0"/>
              <a:t> </a:t>
            </a:r>
          </a:p>
          <a:p>
            <a:pPr>
              <a:buFont typeface="Courier New" panose="02070309020205020404" pitchFamily="49" charset="0"/>
              <a:buChar char="o"/>
            </a:pPr>
            <a:endParaRPr lang="en-US" dirty="0" smtClean="0"/>
          </a:p>
        </p:txBody>
      </p:sp>
    </p:spTree>
    <p:extLst>
      <p:ext uri="{BB962C8B-B14F-4D97-AF65-F5344CB8AC3E}">
        <p14:creationId xmlns:p14="http://schemas.microsoft.com/office/powerpoint/2010/main" val="1563649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TotalTime>
  <Words>141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Courier New</vt:lpstr>
      <vt:lpstr>Tw Cen MT</vt:lpstr>
      <vt:lpstr>Tw Cen MT Condensed</vt:lpstr>
      <vt:lpstr>Wingdings 3</vt:lpstr>
      <vt:lpstr>Integral</vt:lpstr>
      <vt:lpstr>Journal</vt:lpstr>
      <vt:lpstr>PERSONAL NARRATIVES </vt:lpstr>
      <vt:lpstr>Personal narrative ESSAY</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3</cp:revision>
  <dcterms:created xsi:type="dcterms:W3CDTF">2015-09-10T11:51:22Z</dcterms:created>
  <dcterms:modified xsi:type="dcterms:W3CDTF">2016-02-08T00:13:49Z</dcterms:modified>
</cp:coreProperties>
</file>