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66" r:id="rId4"/>
    <p:sldId id="258" r:id="rId5"/>
    <p:sldId id="259" r:id="rId6"/>
    <p:sldId id="262" r:id="rId7"/>
    <p:sldId id="261" r:id="rId8"/>
    <p:sldId id="263" r:id="rId9"/>
    <p:sldId id="268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vOnXh3NN9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 KWL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On #1 on your handout, please complete the K (what do you know?) and the W (what do you want to know?) about refugees.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26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“God Grew Tired of 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the handout.  </a:t>
            </a:r>
          </a:p>
          <a:p>
            <a:r>
              <a:rPr lang="en-US" dirty="0" smtClean="0"/>
              <a:t>Make sure you use textual evidence/specific details from the film in your reflection.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1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</a:t>
            </a:r>
            <a:r>
              <a:rPr lang="en-US" dirty="0" smtClean="0"/>
              <a:t>Directions.  Please be on your absolute best behavior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81" y="1845733"/>
            <a:ext cx="10508699" cy="4529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1) Read and </a:t>
            </a:r>
            <a:r>
              <a:rPr lang="en-US" sz="2800" dirty="0" smtClean="0"/>
              <a:t>annotate the Humans of New York interview.  </a:t>
            </a:r>
          </a:p>
          <a:p>
            <a:pPr lvl="1"/>
            <a:r>
              <a:rPr lang="en-US" sz="2400" dirty="0" smtClean="0"/>
              <a:t>You need at least 20 quality annotations – comments, questions, reactions, thoughts, connections. </a:t>
            </a:r>
          </a:p>
          <a:p>
            <a:pPr marL="201168" lvl="1" indent="0">
              <a:buNone/>
            </a:pPr>
            <a:r>
              <a:rPr lang="en-US" sz="2400" dirty="0"/>
              <a:t>2</a:t>
            </a:r>
            <a:r>
              <a:rPr lang="en-US" sz="2400" dirty="0" smtClean="0"/>
              <a:t>) Answer the questions in complete sentences.</a:t>
            </a:r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3) Complete the written response.  </a:t>
            </a:r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4) Turn your completed work in to the sub at the end of class.  DO NOT LEAVE WITHOUT TURNING IT 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01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a refugee?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481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Read </a:t>
            </a:r>
            <a:r>
              <a:rPr lang="en-US" sz="2400" dirty="0" smtClean="0"/>
              <a:t>each section.  Annotate as a reading strategy (note your questions, thoughts, reactions, main ideas, key words, etc.) </a:t>
            </a:r>
          </a:p>
          <a:p>
            <a:pPr marL="0" indent="0">
              <a:buNone/>
            </a:pPr>
            <a:r>
              <a:rPr lang="en-US" sz="2400" dirty="0" smtClean="0"/>
              <a:t>Summarize at the end of each section.  </a:t>
            </a:r>
          </a:p>
          <a:p>
            <a:pPr marL="0" indent="0">
              <a:buNone/>
            </a:pPr>
            <a:r>
              <a:rPr lang="en-US" sz="2400" dirty="0" smtClean="0"/>
              <a:t>Define the vocabulary terms</a:t>
            </a:r>
            <a:r>
              <a:rPr lang="en-US" sz="2400" dirty="0"/>
              <a:t> </a:t>
            </a:r>
            <a:r>
              <a:rPr lang="en-US" sz="2400" dirty="0" smtClean="0"/>
              <a:t>using context clues. </a:t>
            </a:r>
          </a:p>
          <a:p>
            <a:pPr marL="0" indent="0">
              <a:buNone/>
            </a:pPr>
            <a:r>
              <a:rPr lang="en-US" sz="2400" dirty="0" smtClean="0"/>
              <a:t>Answer the 3 “After Reading” questions when you are done. </a:t>
            </a:r>
          </a:p>
        </p:txBody>
      </p:sp>
    </p:spTree>
    <p:extLst>
      <p:ext uri="{BB962C8B-B14F-4D97-AF65-F5344CB8AC3E}">
        <p14:creationId xmlns:p14="http://schemas.microsoft.com/office/powerpoint/2010/main" val="2131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Refugee Crisis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www.youtube.com/watch?v=v13kTeAHY4c 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www.youtube.com/watch?v=v13kTeAHY4c 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What are 10 things </a:t>
            </a:r>
            <a:r>
              <a:rPr lang="en-US" smtClean="0"/>
              <a:t>the videos helped </a:t>
            </a:r>
            <a:r>
              <a:rPr lang="en-US" dirty="0" smtClean="0"/>
              <a:t>you understand about the current crisis?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12" y="0"/>
            <a:ext cx="120597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 Please read and follow the directions here.  </a:t>
            </a:r>
            <a:r>
              <a:rPr lang="en-US" dirty="0" smtClean="0"/>
              <a:t>Be good!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5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1) Read and annotate the speech by Angelina Jolie.  </a:t>
            </a:r>
          </a:p>
          <a:p>
            <a:pPr lvl="1"/>
            <a:r>
              <a:rPr lang="en-US" dirty="0" smtClean="0"/>
              <a:t>Annotate means: </a:t>
            </a:r>
          </a:p>
          <a:p>
            <a:pPr lvl="2"/>
            <a:r>
              <a:rPr lang="en-US" sz="1800" dirty="0" smtClean="0"/>
              <a:t>Underline/circle key words</a:t>
            </a:r>
          </a:p>
          <a:p>
            <a:pPr lvl="2"/>
            <a:r>
              <a:rPr lang="en-US" sz="1800" dirty="0" smtClean="0"/>
              <a:t>Define unknown vocabulary words </a:t>
            </a:r>
          </a:p>
          <a:p>
            <a:pPr lvl="2"/>
            <a:r>
              <a:rPr lang="en-US" sz="1800" dirty="0" smtClean="0"/>
              <a:t>Star important ideas</a:t>
            </a:r>
          </a:p>
          <a:p>
            <a:pPr lvl="2"/>
            <a:r>
              <a:rPr lang="en-US" sz="1800" dirty="0" smtClean="0"/>
              <a:t>Write notes in the margins – your questions, thoughts, and reactions</a:t>
            </a:r>
          </a:p>
          <a:p>
            <a:pPr lvl="2"/>
            <a:r>
              <a:rPr lang="en-US" sz="1800" dirty="0" smtClean="0"/>
              <a:t>Identify ethos, pathos, and logos</a:t>
            </a:r>
          </a:p>
          <a:p>
            <a:pPr lvl="2"/>
            <a:endParaRPr lang="en-US" dirty="0"/>
          </a:p>
          <a:p>
            <a:pPr lvl="0">
              <a:buClr>
                <a:srgbClr val="99CB38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2) Do a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SOAPSTone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for the speech. </a:t>
            </a:r>
          </a:p>
          <a:p>
            <a:pPr lvl="0">
              <a:buClr>
                <a:srgbClr val="99CB38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3) Write a one paragraph rhetorical analysis:  Is the speech effective?  Why or why not? Give specific details/cite textual evidence to support your analysis (ethos, pathos, and logos use). </a:t>
            </a:r>
          </a:p>
          <a:p>
            <a:pPr lvl="0">
              <a:buClr>
                <a:srgbClr val="99CB38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4) What are the top three things this article helped you understand about refugees?</a:t>
            </a:r>
          </a:p>
          <a:p>
            <a:pPr lvl="0">
              <a:buClr>
                <a:srgbClr val="99CB38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5) Turn your completed work in to the sub.  No late work will be accepted. Use your time wisely, and you will be done! 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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9669"/>
          </a:xfrm>
        </p:spPr>
        <p:txBody>
          <a:bodyPr/>
          <a:lstStyle/>
          <a:p>
            <a:r>
              <a:rPr lang="en-US" dirty="0" smtClean="0"/>
              <a:t>Warm-Up: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Imagine that one night you are asleep when a bomb drops by your house. </a:t>
            </a:r>
          </a:p>
          <a:p>
            <a:r>
              <a:rPr lang="en-US" sz="2400" dirty="0" smtClean="0"/>
              <a:t>What would you…. 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See?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Smell?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Hear?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Taste?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Feel?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Say?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Think?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Do? </a:t>
            </a:r>
          </a:p>
        </p:txBody>
      </p:sp>
    </p:spTree>
    <p:extLst>
      <p:ext uri="{BB962C8B-B14F-4D97-AF65-F5344CB8AC3E}">
        <p14:creationId xmlns:p14="http://schemas.microsoft.com/office/powerpoint/2010/main" val="42284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Boys of Sudan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1) Read the text.</a:t>
            </a:r>
          </a:p>
          <a:p>
            <a:endParaRPr lang="en-US" sz="3600" dirty="0" smtClean="0"/>
          </a:p>
          <a:p>
            <a:r>
              <a:rPr lang="en-US" sz="3600" dirty="0" smtClean="0"/>
              <a:t>2) Add 10 quality annotations during reading – questions, comments, connections. </a:t>
            </a:r>
            <a:r>
              <a:rPr lang="en-US" sz="3600" dirty="0" smtClean="0"/>
              <a:t>Underlining/highlighting </a:t>
            </a:r>
            <a:r>
              <a:rPr lang="en-US" sz="3600" dirty="0" smtClean="0"/>
              <a:t>does not count. </a:t>
            </a:r>
          </a:p>
        </p:txBody>
      </p:sp>
    </p:spTree>
    <p:extLst>
      <p:ext uri="{BB962C8B-B14F-4D97-AF65-F5344CB8AC3E}">
        <p14:creationId xmlns:p14="http://schemas.microsoft.com/office/powerpoint/2010/main" val="15505093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457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Courier New</vt:lpstr>
      <vt:lpstr>Wingdings</vt:lpstr>
      <vt:lpstr>Retrospect</vt:lpstr>
      <vt:lpstr>Warm-Up: KWL </vt:lpstr>
      <vt:lpstr>What does it mean to be a refugee?</vt:lpstr>
      <vt:lpstr>The Refugee Crisis - 2015</vt:lpstr>
      <vt:lpstr>PowerPoint Presentation</vt:lpstr>
      <vt:lpstr>PowerPoint Presentation</vt:lpstr>
      <vt:lpstr>Tuesday:  Please read and follow the directions here.  Be good!  </vt:lpstr>
      <vt:lpstr>Warm-Up: Journal</vt:lpstr>
      <vt:lpstr>PowerPoint Presentation</vt:lpstr>
      <vt:lpstr>The Lost Boys of Sudan</vt:lpstr>
      <vt:lpstr>PowerPoint Presentation</vt:lpstr>
      <vt:lpstr>“God Grew Tired of Us”</vt:lpstr>
      <vt:lpstr>Friday: Directions.  Please be on your absolute best behavior today!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Alexandra Yeganegi</dc:creator>
  <cp:lastModifiedBy>Alexandra Yeganegi</cp:lastModifiedBy>
  <cp:revision>13</cp:revision>
  <dcterms:created xsi:type="dcterms:W3CDTF">2015-10-08T18:48:22Z</dcterms:created>
  <dcterms:modified xsi:type="dcterms:W3CDTF">2016-03-11T20:44:01Z</dcterms:modified>
</cp:coreProperties>
</file>