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62B9-3B74-417A-B319-C34A5BA33566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5B9B-B084-461D-A03A-B9F88D6FF10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62B9-3B74-417A-B319-C34A5BA33566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5B9B-B084-461D-A03A-B9F88D6FF1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62B9-3B74-417A-B319-C34A5BA33566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5B9B-B084-461D-A03A-B9F88D6FF1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62B9-3B74-417A-B319-C34A5BA33566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5B9B-B084-461D-A03A-B9F88D6FF1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62B9-3B74-417A-B319-C34A5BA33566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5B9B-B084-461D-A03A-B9F88D6FF10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62B9-3B74-417A-B319-C34A5BA33566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5B9B-B084-461D-A03A-B9F88D6FF1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62B9-3B74-417A-B319-C34A5BA33566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5B9B-B084-461D-A03A-B9F88D6FF1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62B9-3B74-417A-B319-C34A5BA33566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5B9B-B084-461D-A03A-B9F88D6FF1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62B9-3B74-417A-B319-C34A5BA33566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5B9B-B084-461D-A03A-B9F88D6FF1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62B9-3B74-417A-B319-C34A5BA33566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5B9B-B084-461D-A03A-B9F88D6FF10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CD562B9-3B74-417A-B319-C34A5BA33566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FB35B9B-B084-461D-A03A-B9F88D6FF10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CD562B9-3B74-417A-B319-C34A5BA33566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FB35B9B-B084-461D-A03A-B9F88D6FF1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Warm-Up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219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Center-Guidance 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err="1"/>
              <a:t>Bl</a:t>
            </a:r>
            <a:r>
              <a:rPr lang="en-US" dirty="0"/>
              <a:t>: 8:30 – 9:15 am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</a:t>
            </a:r>
            <a:r>
              <a:rPr lang="en-US" dirty="0" err="1"/>
              <a:t>Bl</a:t>
            </a:r>
            <a:r>
              <a:rPr lang="en-US" dirty="0"/>
              <a:t>: 10:15 – 11:00 </a:t>
            </a:r>
            <a:r>
              <a:rPr lang="en-US" dirty="0" smtClean="0"/>
              <a:t>am + Surveys at 11:05</a:t>
            </a:r>
            <a:endParaRPr lang="en-US" dirty="0"/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Bl</a:t>
            </a:r>
            <a:r>
              <a:rPr lang="en-US" dirty="0"/>
              <a:t>: 2:00 – 2:45 pm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740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2 Vocabulary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30409"/>
          </a:xfrm>
        </p:spPr>
        <p:txBody>
          <a:bodyPr>
            <a:normAutofit fontScale="85000" lnSpcReduction="20000"/>
          </a:bodyPr>
          <a:lstStyle/>
          <a:p>
            <a:pPr marL="118872" indent="0" algn="ctr">
              <a:buNone/>
            </a:pPr>
            <a:r>
              <a:rPr lang="en-US" dirty="0" smtClean="0"/>
              <a:t>Word Bank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 smtClean="0"/>
              <a:t>Immigrant			Emigrant		Refugee</a:t>
            </a:r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Undocumented		Stereotype		Ethos</a:t>
            </a:r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Pathos			Logos			OPTIC</a:t>
            </a:r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Discrimination		Single Story		Call-to-</a:t>
            </a:r>
          </a:p>
          <a:p>
            <a:pPr marL="118872" indent="0">
              <a:buNone/>
            </a:pPr>
            <a:r>
              <a:rPr lang="en-US" dirty="0"/>
              <a:t>	</a:t>
            </a:r>
            <a:r>
              <a:rPr lang="en-US" dirty="0" smtClean="0"/>
              <a:t>						Action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 smtClean="0"/>
              <a:t>Counterargument		Persuasive 		Lost Boys</a:t>
            </a:r>
          </a:p>
          <a:p>
            <a:pPr marL="118872" indent="0">
              <a:buNone/>
            </a:pPr>
            <a:r>
              <a:rPr lang="en-US" dirty="0"/>
              <a:t>	</a:t>
            </a:r>
            <a:r>
              <a:rPr lang="en-US" dirty="0" smtClean="0"/>
              <a:t>			Writing		of Sudan</a:t>
            </a:r>
          </a:p>
          <a:p>
            <a:pPr marL="118872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195120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en-US" dirty="0" smtClean="0"/>
              <a:t>On the back of your paper, write </a:t>
            </a:r>
            <a:r>
              <a:rPr lang="en-US" dirty="0"/>
              <a:t>an Acrostic Poem to show what you have learned about immigrants so far. You can use words, phrases, or sentences</a:t>
            </a:r>
            <a:r>
              <a:rPr lang="en-US" dirty="0" smtClean="0"/>
              <a:t>. Use TEXTUAL EVIDENCE to enhance your response!</a:t>
            </a:r>
            <a:endParaRPr lang="en-US" dirty="0"/>
          </a:p>
          <a:p>
            <a:pPr marL="118872" indent="0" algn="ctr">
              <a:buNone/>
            </a:pPr>
            <a:endParaRPr lang="en-US" dirty="0"/>
          </a:p>
          <a:p>
            <a:pPr marL="118872" indent="0" algn="ctr">
              <a:buNone/>
            </a:pPr>
            <a:r>
              <a:rPr lang="en-US" dirty="0"/>
              <a:t>I</a:t>
            </a:r>
          </a:p>
          <a:p>
            <a:pPr marL="118872" indent="0" algn="ctr">
              <a:buNone/>
            </a:pPr>
            <a:r>
              <a:rPr lang="en-US" dirty="0"/>
              <a:t>M</a:t>
            </a:r>
          </a:p>
          <a:p>
            <a:pPr marL="118872" indent="0" algn="ctr">
              <a:buNone/>
            </a:pPr>
            <a:r>
              <a:rPr lang="en-US" dirty="0"/>
              <a:t>M</a:t>
            </a:r>
          </a:p>
          <a:p>
            <a:pPr marL="118872" indent="0" algn="ctr">
              <a:buNone/>
            </a:pPr>
            <a:r>
              <a:rPr lang="en-US" dirty="0"/>
              <a:t>I</a:t>
            </a:r>
          </a:p>
          <a:p>
            <a:pPr marL="118872" indent="0" algn="ctr">
              <a:buNone/>
            </a:pPr>
            <a:r>
              <a:rPr lang="en-US" dirty="0"/>
              <a:t>G</a:t>
            </a:r>
          </a:p>
          <a:p>
            <a:pPr marL="118872" indent="0" algn="ctr">
              <a:buNone/>
            </a:pPr>
            <a:r>
              <a:rPr lang="en-US" dirty="0"/>
              <a:t>R</a:t>
            </a:r>
          </a:p>
          <a:p>
            <a:pPr marL="118872" indent="0" algn="ctr">
              <a:buNone/>
            </a:pPr>
            <a:r>
              <a:rPr lang="en-US" dirty="0"/>
              <a:t>A</a:t>
            </a:r>
          </a:p>
          <a:p>
            <a:pPr marL="118872" indent="0" algn="ctr">
              <a:buNone/>
            </a:pPr>
            <a:r>
              <a:rPr lang="en-US" dirty="0"/>
              <a:t>N</a:t>
            </a:r>
          </a:p>
          <a:p>
            <a:pPr marL="118872" indent="0" algn="ctr">
              <a:buNone/>
            </a:pPr>
            <a:r>
              <a:rPr lang="en-US" dirty="0"/>
              <a:t>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013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475</TotalTime>
  <Words>86</Words>
  <Application>Microsoft Office PowerPoint</Application>
  <PresentationFormat>On-screen Show (4:3)</PresentationFormat>
  <Paragraphs>32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Module</vt:lpstr>
      <vt:lpstr>Warm-Up</vt:lpstr>
      <vt:lpstr>Media Center-Guidance Lessons</vt:lpstr>
      <vt:lpstr>Unit 2 Vocabulary Quiz</vt:lpstr>
      <vt:lpstr>Closing</vt:lpstr>
    </vt:vector>
  </TitlesOfParts>
  <Company>Cobb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Yeganegi</dc:creator>
  <cp:lastModifiedBy>Alexandra Yeganegi</cp:lastModifiedBy>
  <cp:revision>4</cp:revision>
  <dcterms:created xsi:type="dcterms:W3CDTF">2015-03-01T17:44:53Z</dcterms:created>
  <dcterms:modified xsi:type="dcterms:W3CDTF">2015-03-05T21:49:38Z</dcterms:modified>
</cp:coreProperties>
</file>