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ehelpinghandd.wix.com/refugee" TargetMode="External"/><Relationship Id="rId2" Type="http://schemas.openxmlformats.org/officeDocument/2006/relationships/hyperlink" Target="http://roblesergio23.wix.com/hotelrefuge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areestroud13.wix.com/projectrescu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Monday Warm-Up: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Journal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If you were a refugee, what are 5 questions you would ask? </a:t>
            </a:r>
          </a:p>
          <a:p>
            <a:endParaRPr lang="en-US" sz="4400" dirty="0"/>
          </a:p>
          <a:p>
            <a:r>
              <a:rPr lang="en-US" sz="4400" dirty="0" smtClean="0"/>
              <a:t>Answer your questions.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150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PBL Work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 your group needs to go record, see Ms. Yeganegi for a pass.  NO EXCEPTIONS.  If you leave without permission, you will be written up for leaving class. </a:t>
            </a:r>
          </a:p>
          <a:p>
            <a:endParaRPr lang="en-US" sz="2400" dirty="0"/>
          </a:p>
          <a:p>
            <a:r>
              <a:rPr lang="en-US" sz="2400" dirty="0" smtClean="0"/>
              <a:t>Use your time very wisely.  It seems manageable but you can quickly get behind.  </a:t>
            </a:r>
          </a:p>
          <a:p>
            <a:endParaRPr lang="en-US" sz="2400" dirty="0"/>
          </a:p>
          <a:p>
            <a:r>
              <a:rPr lang="en-US" sz="2400" dirty="0" smtClean="0"/>
              <a:t>Don’t leave one person to do all the actual work.  Make sure everyone in your group has someone to help them and is held accountable for their responsibilities.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63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Refugees Document Analysis 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90043"/>
          </a:xfrm>
        </p:spPr>
        <p:txBody>
          <a:bodyPr/>
          <a:lstStyle/>
          <a:p>
            <a:r>
              <a:rPr lang="en-US" dirty="0" smtClean="0"/>
              <a:t>You will be reading and analyzing seven different documents, all selected to give you a variety of information and perspectives on refugees and the refugee crisis. </a:t>
            </a:r>
          </a:p>
          <a:p>
            <a:endParaRPr lang="en-US" dirty="0"/>
          </a:p>
          <a:p>
            <a:r>
              <a:rPr lang="en-US" dirty="0" smtClean="0"/>
              <a:t>All your work goes on notebook paper.  </a:t>
            </a:r>
          </a:p>
          <a:p>
            <a:endParaRPr lang="en-US" dirty="0"/>
          </a:p>
          <a:p>
            <a:r>
              <a:rPr lang="en-US" dirty="0" smtClean="0"/>
              <a:t>Use your handout as a checklist. Work in any order – just check off as you go. </a:t>
            </a:r>
          </a:p>
          <a:p>
            <a:endParaRPr lang="en-US" dirty="0"/>
          </a:p>
          <a:p>
            <a:r>
              <a:rPr lang="en-US" dirty="0" smtClean="0"/>
              <a:t>Don’t sit and do nothing – at all times, there should be 2-3 additional documents that no one in your group is 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Tuesday </a:t>
            </a:r>
            <a:br>
              <a:rPr lang="en-US" sz="4400" dirty="0" smtClean="0"/>
            </a:br>
            <a:r>
              <a:rPr lang="en-US" sz="4400" dirty="0" smtClean="0"/>
              <a:t>Warm-Up</a:t>
            </a:r>
            <a:r>
              <a:rPr lang="en-US" sz="4400" dirty="0" smtClean="0"/>
              <a:t>: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annotate the poem “Home.” </a:t>
            </a:r>
          </a:p>
          <a:p>
            <a:endParaRPr lang="en-US" dirty="0"/>
          </a:p>
          <a:p>
            <a:r>
              <a:rPr lang="en-US" dirty="0" smtClean="0"/>
              <a:t>Look for figurative language (mark and identify each type!)</a:t>
            </a:r>
          </a:p>
          <a:p>
            <a:endParaRPr lang="en-US" dirty="0"/>
          </a:p>
          <a:p>
            <a:r>
              <a:rPr lang="en-US" dirty="0" smtClean="0"/>
              <a:t>Star anything that catches your eye or seems noteworthy.</a:t>
            </a:r>
          </a:p>
          <a:p>
            <a:endParaRPr lang="en-US" dirty="0"/>
          </a:p>
          <a:p>
            <a:r>
              <a:rPr lang="en-US" dirty="0" smtClean="0"/>
              <a:t>On the back – reflect – what does this poem teach you about what it means to be a refugee?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Refugees Document Analysis Activity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90043"/>
          </a:xfrm>
        </p:spPr>
        <p:txBody>
          <a:bodyPr/>
          <a:lstStyle/>
          <a:p>
            <a:r>
              <a:rPr lang="en-US" dirty="0" smtClean="0"/>
              <a:t>You will be reading and analyzing seven different documents, all selected to give you a variety of information and perspectives on refugees and the refugee crisis. </a:t>
            </a:r>
          </a:p>
          <a:p>
            <a:endParaRPr lang="en-US" dirty="0"/>
          </a:p>
          <a:p>
            <a:r>
              <a:rPr lang="en-US" dirty="0" smtClean="0"/>
              <a:t>All your work goes on notebook paper.  </a:t>
            </a:r>
          </a:p>
          <a:p>
            <a:endParaRPr lang="en-US" dirty="0"/>
          </a:p>
          <a:p>
            <a:r>
              <a:rPr lang="en-US" dirty="0" smtClean="0"/>
              <a:t>Use your handout as a checklist</a:t>
            </a:r>
            <a:r>
              <a:rPr lang="en-US" dirty="0" smtClean="0"/>
              <a:t>. Work </a:t>
            </a:r>
            <a:r>
              <a:rPr lang="en-US" dirty="0" smtClean="0"/>
              <a:t>in any order – just check off as you go. </a:t>
            </a:r>
          </a:p>
          <a:p>
            <a:endParaRPr lang="en-US" dirty="0"/>
          </a:p>
          <a:p>
            <a:r>
              <a:rPr lang="en-US" dirty="0" smtClean="0"/>
              <a:t>YOU MUST BE DONE AT THE END OF CLASS.  When COMPLETE, staple all your work to your checklist and turn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Wednesday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an ACROSTIC poem for REFUGEES.</a:t>
            </a:r>
          </a:p>
          <a:p>
            <a:r>
              <a:rPr lang="en-US" sz="2800" dirty="0" smtClean="0"/>
              <a:t>(In case you don’t know what that means – Write the word REFUGEE down your paper.  Use each letter to start a phrase/sentence that gives information about who refugees are and what they go through.  Avoid using single words.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728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REFUGEES</a:t>
            </a:r>
            <a:r>
              <a:rPr lang="en-US" sz="4800" dirty="0" smtClean="0"/>
              <a:t>/</a:t>
            </a:r>
            <a:br>
              <a:rPr lang="en-US" sz="4800" dirty="0" smtClean="0"/>
            </a:br>
            <a:r>
              <a:rPr lang="en-US" dirty="0" smtClean="0"/>
              <a:t>NONPROFIT</a:t>
            </a:r>
            <a:r>
              <a:rPr lang="en-US" sz="6000" dirty="0" smtClean="0"/>
              <a:t>/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EPL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PBL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004" y="1019383"/>
            <a:ext cx="7315200" cy="5120640"/>
          </a:xfrm>
        </p:spPr>
        <p:txBody>
          <a:bodyPr/>
          <a:lstStyle/>
          <a:p>
            <a:r>
              <a:rPr lang="en-US" sz="3200" dirty="0" smtClean="0"/>
              <a:t>Groups of 3-4 are  needed.  Choose wisely who you decide to work with! </a:t>
            </a:r>
          </a:p>
          <a:p>
            <a:r>
              <a:rPr lang="en-US" sz="3200" dirty="0" smtClean="0"/>
              <a:t>Work Days: </a:t>
            </a:r>
          </a:p>
          <a:p>
            <a:pPr lvl="1"/>
            <a:r>
              <a:rPr lang="en-US" sz="2800" dirty="0" smtClean="0"/>
              <a:t>Thursday (lab)</a:t>
            </a:r>
          </a:p>
          <a:p>
            <a:pPr lvl="1"/>
            <a:r>
              <a:rPr lang="en-US" sz="2800" dirty="0" smtClean="0"/>
              <a:t>Friday (room)</a:t>
            </a:r>
          </a:p>
          <a:p>
            <a:pPr lvl="1"/>
            <a:r>
              <a:rPr lang="en-US" sz="2800" dirty="0" smtClean="0"/>
              <a:t>Monday (lab)</a:t>
            </a:r>
          </a:p>
          <a:p>
            <a:pPr lvl="1"/>
            <a:r>
              <a:rPr lang="en-US" sz="2800" dirty="0" smtClean="0"/>
              <a:t>Tuesday (room)</a:t>
            </a:r>
          </a:p>
          <a:p>
            <a:pPr lvl="0">
              <a:buClr>
                <a:srgbClr val="40BAD2"/>
              </a:buClr>
            </a:pPr>
            <a:r>
              <a:rPr lang="en-US" sz="32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Presentations: Wednesday, March 30</a:t>
            </a:r>
            <a:endParaRPr lang="en-US" sz="32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EXAMPLES (Obviously you can’t steal any of these names or ideas!)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roblesergio23.wix.com/hotelrefugee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thehelpinghandd.wix.com/refugee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tiareestroud13.wix.com/projectrescue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9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PBL </a:t>
            </a:r>
            <a:r>
              <a:rPr lang="en-US" sz="2800" dirty="0" smtClean="0"/>
              <a:t>BRAINSTORMING </a:t>
            </a:r>
            <a:r>
              <a:rPr lang="en-US" dirty="0" smtClean="0"/>
              <a:t>DAY  -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Today’s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Meet with your group. </a:t>
            </a:r>
          </a:p>
          <a:p>
            <a:pPr marL="457200" indent="-457200">
              <a:buAutoNum type="arabicParenR"/>
            </a:pPr>
            <a:r>
              <a:rPr lang="en-US" dirty="0" smtClean="0"/>
              <a:t>Choose a Project Manager.  Write “PM” next to their name. </a:t>
            </a:r>
          </a:p>
          <a:p>
            <a:pPr marL="457200" indent="-457200">
              <a:buAutoNum type="arabicParenR"/>
            </a:pPr>
            <a:r>
              <a:rPr lang="en-US" dirty="0" smtClean="0"/>
              <a:t>Choose a Recorder for the day. </a:t>
            </a:r>
          </a:p>
          <a:p>
            <a:pPr marL="457200" indent="-457200">
              <a:buAutoNum type="arabicParenR"/>
            </a:pPr>
            <a:r>
              <a:rPr lang="en-US" dirty="0" smtClean="0"/>
              <a:t>Fill out the brainstorming/ideas.  Choose your group’s idea.</a:t>
            </a:r>
          </a:p>
          <a:p>
            <a:pPr marL="457200" indent="-457200">
              <a:buAutoNum type="arabicParenR"/>
            </a:pPr>
            <a:r>
              <a:rPr lang="en-US" dirty="0" smtClean="0"/>
              <a:t>Complete the Non-Profit Planning: create your name, logo, mission statement, slogan.  </a:t>
            </a:r>
          </a:p>
          <a:p>
            <a:pPr marL="457200" indent="-457200">
              <a:buAutoNum type="arabicParenR"/>
            </a:pPr>
            <a:r>
              <a:rPr lang="en-US" dirty="0" smtClean="0"/>
              <a:t>Assign responsibilities for each component of the project.</a:t>
            </a:r>
          </a:p>
          <a:p>
            <a:pPr marL="457200" indent="-457200">
              <a:buAutoNum type="arabicParenR"/>
            </a:pPr>
            <a:r>
              <a:rPr lang="en-US" dirty="0" smtClean="0"/>
              <a:t>Fill out the “Needs” section – specifically anything you might need you can’t provide (no guarantees, but doesn’t hurt to ask). </a:t>
            </a:r>
          </a:p>
          <a:p>
            <a:pPr marL="457200" indent="-457200">
              <a:buAutoNum type="arabicParenR"/>
            </a:pPr>
            <a:r>
              <a:rPr lang="en-US" dirty="0" smtClean="0"/>
              <a:t>Turn your group’s packet into </a:t>
            </a:r>
            <a:r>
              <a:rPr lang="en-US" dirty="0" err="1" smtClean="0"/>
              <a:t>Ms.Yeganegi</a:t>
            </a:r>
            <a:r>
              <a:rPr lang="en-US" dirty="0" smtClean="0"/>
              <a:t> before you leave.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5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Friday</a:t>
            </a:r>
            <a:br>
              <a:rPr lang="en-US" sz="5400" dirty="0" smtClean="0"/>
            </a:br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Goal Setting:</a:t>
            </a:r>
          </a:p>
          <a:p>
            <a:pPr marL="0" indent="0">
              <a:buNone/>
            </a:pPr>
            <a:r>
              <a:rPr lang="en-US" sz="3600" dirty="0" smtClean="0"/>
              <a:t>With your group, come up with three smart goals for today.  List them on the back of your progress report.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Also go ahead and make sure you have each other’s contact information for weekend work.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086309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</TotalTime>
  <Words>581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Monday Warm-Up:  Journal</vt:lpstr>
      <vt:lpstr>Refugees Document Analysis Activity</vt:lpstr>
      <vt:lpstr>Tuesday  Warm-Up: </vt:lpstr>
      <vt:lpstr>Refugees Document Analysis Activity</vt:lpstr>
      <vt:lpstr>Wednesday  Warm-Up</vt:lpstr>
      <vt:lpstr>REFUGEES/ NONPROFIT/ EPL   PBL</vt:lpstr>
      <vt:lpstr>EXAMPLES (Obviously you can’t steal any of these names or ideas!)</vt:lpstr>
      <vt:lpstr>PBL BRAINSTORMING DAY  -   Today’s Tasks</vt:lpstr>
      <vt:lpstr>Friday Warm-Up</vt:lpstr>
      <vt:lpstr>PBL Work Day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Warm-Up:  Journal</dc:title>
  <dc:creator>Alexandra Yeganegi</dc:creator>
  <cp:lastModifiedBy>Alexandra Yeganegi</cp:lastModifiedBy>
  <cp:revision>4</cp:revision>
  <dcterms:created xsi:type="dcterms:W3CDTF">2016-03-17T18:36:59Z</dcterms:created>
  <dcterms:modified xsi:type="dcterms:W3CDTF">2016-03-20T23:41:46Z</dcterms:modified>
</cp:coreProperties>
</file>